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0"/>
  </p:notesMasterIdLst>
  <p:sldIdLst>
    <p:sldId id="256" r:id="rId2"/>
    <p:sldId id="644" r:id="rId3"/>
    <p:sldId id="618" r:id="rId4"/>
    <p:sldId id="604" r:id="rId5"/>
    <p:sldId id="605" r:id="rId6"/>
    <p:sldId id="663" r:id="rId7"/>
    <p:sldId id="664" r:id="rId8"/>
    <p:sldId id="665" r:id="rId9"/>
    <p:sldId id="661" r:id="rId10"/>
    <p:sldId id="660" r:id="rId11"/>
    <p:sldId id="662" r:id="rId12"/>
    <p:sldId id="670" r:id="rId13"/>
    <p:sldId id="671" r:id="rId14"/>
    <p:sldId id="672" r:id="rId15"/>
    <p:sldId id="648" r:id="rId16"/>
    <p:sldId id="608" r:id="rId17"/>
    <p:sldId id="647" r:id="rId18"/>
    <p:sldId id="266" r:id="rId19"/>
    <p:sldId id="267" r:id="rId20"/>
    <p:sldId id="279" r:id="rId21"/>
    <p:sldId id="281" r:id="rId22"/>
    <p:sldId id="631" r:id="rId23"/>
    <p:sldId id="282" r:id="rId24"/>
    <p:sldId id="570" r:id="rId25"/>
    <p:sldId id="283" r:id="rId26"/>
    <p:sldId id="285" r:id="rId27"/>
    <p:sldId id="603" r:id="rId28"/>
    <p:sldId id="632" r:id="rId29"/>
    <p:sldId id="562" r:id="rId30"/>
    <p:sldId id="505" r:id="rId31"/>
    <p:sldId id="563" r:id="rId32"/>
    <p:sldId id="613" r:id="rId33"/>
    <p:sldId id="614" r:id="rId34"/>
    <p:sldId id="289" r:id="rId35"/>
    <p:sldId id="673" r:id="rId36"/>
    <p:sldId id="481" r:id="rId37"/>
    <p:sldId id="290" r:id="rId38"/>
    <p:sldId id="291" r:id="rId39"/>
    <p:sldId id="528" r:id="rId40"/>
    <p:sldId id="669" r:id="rId41"/>
    <p:sldId id="668" r:id="rId42"/>
    <p:sldId id="522" r:id="rId43"/>
    <p:sldId id="336" r:id="rId44"/>
    <p:sldId id="295" r:id="rId45"/>
    <p:sldId id="501" r:id="rId46"/>
    <p:sldId id="482" r:id="rId47"/>
    <p:sldId id="539" r:id="rId48"/>
    <p:sldId id="652" r:id="rId49"/>
    <p:sldId id="654" r:id="rId50"/>
    <p:sldId id="659" r:id="rId51"/>
    <p:sldId id="655" r:id="rId52"/>
    <p:sldId id="656" r:id="rId53"/>
    <p:sldId id="657" r:id="rId54"/>
    <p:sldId id="658" r:id="rId55"/>
    <p:sldId id="531" r:id="rId56"/>
    <p:sldId id="622" r:id="rId57"/>
    <p:sldId id="558" r:id="rId58"/>
    <p:sldId id="532" r:id="rId59"/>
    <p:sldId id="533" r:id="rId60"/>
    <p:sldId id="546" r:id="rId61"/>
    <p:sldId id="536" r:id="rId62"/>
    <p:sldId id="309" r:id="rId63"/>
    <p:sldId id="388" r:id="rId64"/>
    <p:sldId id="312" r:id="rId65"/>
    <p:sldId id="380" r:id="rId66"/>
    <p:sldId id="529" r:id="rId67"/>
    <p:sldId id="369" r:id="rId68"/>
    <p:sldId id="370" r:id="rId69"/>
    <p:sldId id="313" r:id="rId70"/>
    <p:sldId id="315" r:id="rId71"/>
    <p:sldId id="628" r:id="rId72"/>
    <p:sldId id="319" r:id="rId73"/>
    <p:sldId id="666" r:id="rId74"/>
    <p:sldId id="320" r:id="rId75"/>
    <p:sldId id="650" r:id="rId76"/>
    <p:sldId id="323" r:id="rId77"/>
    <p:sldId id="324" r:id="rId78"/>
    <p:sldId id="587" r:id="rId79"/>
    <p:sldId id="641" r:id="rId80"/>
    <p:sldId id="589" r:id="rId81"/>
    <p:sldId id="590" r:id="rId82"/>
    <p:sldId id="331" r:id="rId83"/>
    <p:sldId id="667" r:id="rId84"/>
    <p:sldId id="332" r:id="rId85"/>
    <p:sldId id="586" r:id="rId86"/>
    <p:sldId id="349" r:id="rId87"/>
    <p:sldId id="492" r:id="rId88"/>
    <p:sldId id="335" r:id="rId8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0" autoAdjust="0"/>
    <p:restoredTop sz="94660"/>
  </p:normalViewPr>
  <p:slideViewPr>
    <p:cSldViewPr>
      <p:cViewPr varScale="1">
        <p:scale>
          <a:sx n="158" d="100"/>
          <a:sy n="158" d="100"/>
        </p:scale>
        <p:origin x="-10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February:Position%20Sheet%20201702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February:Performance%20%202017020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7:January:Performance%20%202017013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Website:Top%20Gun:Performance:2017:New%202017%20performa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val>
            <c:numRef>
              <c:f>Sheet1!$B$16:$B$21</c:f>
              <c:numCache>
                <c:formatCode>General</c:formatCode>
                <c:ptCount val="6"/>
                <c:pt idx="4" formatCode="0.00%">
                  <c:v>-0.1</c:v>
                </c:pt>
                <c:pt idx="5" formatCode="0.00%">
                  <c:v>-0.1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Sheet1!$D$1283:$D$1535</c:f>
              <c:numCache>
                <c:formatCode>m/d/yy</c:formatCode>
                <c:ptCount val="253"/>
                <c:pt idx="0">
                  <c:v>42408.0</c:v>
                </c:pt>
                <c:pt idx="1">
                  <c:v>42409.0</c:v>
                </c:pt>
                <c:pt idx="2">
                  <c:v>42410.0</c:v>
                </c:pt>
                <c:pt idx="3">
                  <c:v>42411.0</c:v>
                </c:pt>
                <c:pt idx="4">
                  <c:v>42412.0</c:v>
                </c:pt>
                <c:pt idx="5">
                  <c:v>42416.0</c:v>
                </c:pt>
                <c:pt idx="6">
                  <c:v>42417.0</c:v>
                </c:pt>
                <c:pt idx="7">
                  <c:v>42418.0</c:v>
                </c:pt>
                <c:pt idx="8">
                  <c:v>42419.0</c:v>
                </c:pt>
                <c:pt idx="9">
                  <c:v>42422.0</c:v>
                </c:pt>
                <c:pt idx="10">
                  <c:v>42423.0</c:v>
                </c:pt>
                <c:pt idx="11">
                  <c:v>42424.0</c:v>
                </c:pt>
                <c:pt idx="12">
                  <c:v>42425.0</c:v>
                </c:pt>
                <c:pt idx="13">
                  <c:v>42426.0</c:v>
                </c:pt>
                <c:pt idx="14">
                  <c:v>42429.0</c:v>
                </c:pt>
                <c:pt idx="15">
                  <c:v>42430.0</c:v>
                </c:pt>
                <c:pt idx="16">
                  <c:v>42431.0</c:v>
                </c:pt>
                <c:pt idx="17">
                  <c:v>42432.0</c:v>
                </c:pt>
                <c:pt idx="18">
                  <c:v>42433.0</c:v>
                </c:pt>
                <c:pt idx="19">
                  <c:v>42436.0</c:v>
                </c:pt>
                <c:pt idx="20">
                  <c:v>42437.0</c:v>
                </c:pt>
                <c:pt idx="21">
                  <c:v>42438.0</c:v>
                </c:pt>
                <c:pt idx="22">
                  <c:v>42439.0</c:v>
                </c:pt>
                <c:pt idx="23">
                  <c:v>42440.0</c:v>
                </c:pt>
                <c:pt idx="24">
                  <c:v>42443.0</c:v>
                </c:pt>
                <c:pt idx="25">
                  <c:v>42444.0</c:v>
                </c:pt>
                <c:pt idx="26">
                  <c:v>42445.0</c:v>
                </c:pt>
                <c:pt idx="27">
                  <c:v>42446.0</c:v>
                </c:pt>
                <c:pt idx="28">
                  <c:v>42447.0</c:v>
                </c:pt>
                <c:pt idx="29">
                  <c:v>42450.0</c:v>
                </c:pt>
                <c:pt idx="30">
                  <c:v>42451.0</c:v>
                </c:pt>
                <c:pt idx="31">
                  <c:v>42452.0</c:v>
                </c:pt>
                <c:pt idx="32">
                  <c:v>42453.0</c:v>
                </c:pt>
                <c:pt idx="33">
                  <c:v>42457.0</c:v>
                </c:pt>
                <c:pt idx="34">
                  <c:v>42458.0</c:v>
                </c:pt>
                <c:pt idx="35">
                  <c:v>42459.0</c:v>
                </c:pt>
                <c:pt idx="36">
                  <c:v>42460.0</c:v>
                </c:pt>
                <c:pt idx="37">
                  <c:v>42461.0</c:v>
                </c:pt>
                <c:pt idx="38">
                  <c:v>42464.0</c:v>
                </c:pt>
                <c:pt idx="39">
                  <c:v>42465.0</c:v>
                </c:pt>
                <c:pt idx="40">
                  <c:v>42466.0</c:v>
                </c:pt>
                <c:pt idx="41">
                  <c:v>42467.0</c:v>
                </c:pt>
                <c:pt idx="42">
                  <c:v>42468.0</c:v>
                </c:pt>
                <c:pt idx="43">
                  <c:v>42471.0</c:v>
                </c:pt>
                <c:pt idx="44">
                  <c:v>42472.0</c:v>
                </c:pt>
                <c:pt idx="45">
                  <c:v>42473.0</c:v>
                </c:pt>
                <c:pt idx="46">
                  <c:v>42474.0</c:v>
                </c:pt>
                <c:pt idx="47">
                  <c:v>42475.0</c:v>
                </c:pt>
                <c:pt idx="48">
                  <c:v>42478.0</c:v>
                </c:pt>
                <c:pt idx="49">
                  <c:v>42479.0</c:v>
                </c:pt>
                <c:pt idx="50">
                  <c:v>42480.0</c:v>
                </c:pt>
                <c:pt idx="51">
                  <c:v>42481.0</c:v>
                </c:pt>
                <c:pt idx="52">
                  <c:v>42482.0</c:v>
                </c:pt>
                <c:pt idx="53">
                  <c:v>42485.0</c:v>
                </c:pt>
                <c:pt idx="54">
                  <c:v>42486.0</c:v>
                </c:pt>
                <c:pt idx="55">
                  <c:v>42487.0</c:v>
                </c:pt>
                <c:pt idx="56">
                  <c:v>42488.0</c:v>
                </c:pt>
                <c:pt idx="57">
                  <c:v>42489.0</c:v>
                </c:pt>
                <c:pt idx="58">
                  <c:v>42492.0</c:v>
                </c:pt>
                <c:pt idx="59">
                  <c:v>42493.0</c:v>
                </c:pt>
                <c:pt idx="60">
                  <c:v>42494.0</c:v>
                </c:pt>
                <c:pt idx="61">
                  <c:v>42495.0</c:v>
                </c:pt>
                <c:pt idx="62">
                  <c:v>42496.0</c:v>
                </c:pt>
                <c:pt idx="63">
                  <c:v>42499.0</c:v>
                </c:pt>
                <c:pt idx="64">
                  <c:v>42500.0</c:v>
                </c:pt>
                <c:pt idx="65">
                  <c:v>42501.0</c:v>
                </c:pt>
                <c:pt idx="66">
                  <c:v>42502.0</c:v>
                </c:pt>
                <c:pt idx="67">
                  <c:v>42503.0</c:v>
                </c:pt>
                <c:pt idx="68">
                  <c:v>42506.0</c:v>
                </c:pt>
                <c:pt idx="69">
                  <c:v>42507.0</c:v>
                </c:pt>
                <c:pt idx="70">
                  <c:v>42508.0</c:v>
                </c:pt>
                <c:pt idx="71">
                  <c:v>42509.0</c:v>
                </c:pt>
                <c:pt idx="72">
                  <c:v>42510.0</c:v>
                </c:pt>
                <c:pt idx="73">
                  <c:v>42513.0</c:v>
                </c:pt>
                <c:pt idx="74">
                  <c:v>42514.0</c:v>
                </c:pt>
                <c:pt idx="75">
                  <c:v>42515.0</c:v>
                </c:pt>
                <c:pt idx="76">
                  <c:v>42516.0</c:v>
                </c:pt>
                <c:pt idx="77">
                  <c:v>42517.0</c:v>
                </c:pt>
                <c:pt idx="78">
                  <c:v>42521.0</c:v>
                </c:pt>
                <c:pt idx="79">
                  <c:v>42522.0</c:v>
                </c:pt>
                <c:pt idx="80">
                  <c:v>42523.0</c:v>
                </c:pt>
                <c:pt idx="81">
                  <c:v>42524.0</c:v>
                </c:pt>
                <c:pt idx="82">
                  <c:v>42527.0</c:v>
                </c:pt>
                <c:pt idx="83">
                  <c:v>42528.0</c:v>
                </c:pt>
                <c:pt idx="84">
                  <c:v>42529.0</c:v>
                </c:pt>
                <c:pt idx="85">
                  <c:v>42530.0</c:v>
                </c:pt>
                <c:pt idx="86">
                  <c:v>42531.0</c:v>
                </c:pt>
                <c:pt idx="87">
                  <c:v>42534.0</c:v>
                </c:pt>
                <c:pt idx="88">
                  <c:v>42535.0</c:v>
                </c:pt>
                <c:pt idx="89">
                  <c:v>42536.0</c:v>
                </c:pt>
                <c:pt idx="90">
                  <c:v>42537.0</c:v>
                </c:pt>
                <c:pt idx="91">
                  <c:v>42538.0</c:v>
                </c:pt>
                <c:pt idx="92">
                  <c:v>42541.0</c:v>
                </c:pt>
                <c:pt idx="93">
                  <c:v>42542.0</c:v>
                </c:pt>
                <c:pt idx="94">
                  <c:v>42543.0</c:v>
                </c:pt>
                <c:pt idx="95">
                  <c:v>42544.0</c:v>
                </c:pt>
                <c:pt idx="96">
                  <c:v>42545.0</c:v>
                </c:pt>
                <c:pt idx="97">
                  <c:v>42548.0</c:v>
                </c:pt>
                <c:pt idx="98">
                  <c:v>42549.0</c:v>
                </c:pt>
                <c:pt idx="99">
                  <c:v>42550.0</c:v>
                </c:pt>
                <c:pt idx="100">
                  <c:v>42551.0</c:v>
                </c:pt>
                <c:pt idx="101">
                  <c:v>42552.0</c:v>
                </c:pt>
                <c:pt idx="102">
                  <c:v>42556.0</c:v>
                </c:pt>
                <c:pt idx="103">
                  <c:v>42557.0</c:v>
                </c:pt>
                <c:pt idx="104">
                  <c:v>42558.0</c:v>
                </c:pt>
                <c:pt idx="105">
                  <c:v>42559.0</c:v>
                </c:pt>
                <c:pt idx="106">
                  <c:v>42562.0</c:v>
                </c:pt>
                <c:pt idx="107">
                  <c:v>42563.0</c:v>
                </c:pt>
                <c:pt idx="108">
                  <c:v>42564.0</c:v>
                </c:pt>
                <c:pt idx="109">
                  <c:v>42565.0</c:v>
                </c:pt>
                <c:pt idx="110">
                  <c:v>42566.0</c:v>
                </c:pt>
                <c:pt idx="111">
                  <c:v>42569.0</c:v>
                </c:pt>
                <c:pt idx="112">
                  <c:v>42570.0</c:v>
                </c:pt>
                <c:pt idx="113">
                  <c:v>42571.0</c:v>
                </c:pt>
                <c:pt idx="114">
                  <c:v>42572.0</c:v>
                </c:pt>
                <c:pt idx="115">
                  <c:v>42573.0</c:v>
                </c:pt>
                <c:pt idx="116">
                  <c:v>42576.0</c:v>
                </c:pt>
                <c:pt idx="117">
                  <c:v>42577.0</c:v>
                </c:pt>
                <c:pt idx="118">
                  <c:v>42578.0</c:v>
                </c:pt>
                <c:pt idx="119">
                  <c:v>42579.0</c:v>
                </c:pt>
                <c:pt idx="120">
                  <c:v>42580.0</c:v>
                </c:pt>
                <c:pt idx="121">
                  <c:v>42583.0</c:v>
                </c:pt>
                <c:pt idx="122">
                  <c:v>42584.0</c:v>
                </c:pt>
                <c:pt idx="123">
                  <c:v>42585.0</c:v>
                </c:pt>
                <c:pt idx="124">
                  <c:v>42586.0</c:v>
                </c:pt>
                <c:pt idx="125">
                  <c:v>42587.0</c:v>
                </c:pt>
                <c:pt idx="126">
                  <c:v>42590.0</c:v>
                </c:pt>
                <c:pt idx="127">
                  <c:v>42591.0</c:v>
                </c:pt>
                <c:pt idx="128">
                  <c:v>42592.0</c:v>
                </c:pt>
                <c:pt idx="129">
                  <c:v>42593.0</c:v>
                </c:pt>
                <c:pt idx="130">
                  <c:v>42594.0</c:v>
                </c:pt>
                <c:pt idx="131">
                  <c:v>42597.0</c:v>
                </c:pt>
                <c:pt idx="132">
                  <c:v>42598.0</c:v>
                </c:pt>
                <c:pt idx="133">
                  <c:v>42599.0</c:v>
                </c:pt>
                <c:pt idx="134">
                  <c:v>42600.0</c:v>
                </c:pt>
                <c:pt idx="135">
                  <c:v>42601.0</c:v>
                </c:pt>
                <c:pt idx="136">
                  <c:v>42604.0</c:v>
                </c:pt>
                <c:pt idx="137">
                  <c:v>42605.0</c:v>
                </c:pt>
                <c:pt idx="138">
                  <c:v>42606.0</c:v>
                </c:pt>
                <c:pt idx="139">
                  <c:v>42607.0</c:v>
                </c:pt>
                <c:pt idx="140">
                  <c:v>42608.0</c:v>
                </c:pt>
                <c:pt idx="141">
                  <c:v>42611.0</c:v>
                </c:pt>
                <c:pt idx="142">
                  <c:v>42612.0</c:v>
                </c:pt>
                <c:pt idx="143">
                  <c:v>42613.0</c:v>
                </c:pt>
                <c:pt idx="144">
                  <c:v>42614.0</c:v>
                </c:pt>
                <c:pt idx="145">
                  <c:v>42615.0</c:v>
                </c:pt>
                <c:pt idx="146">
                  <c:v>42619.0</c:v>
                </c:pt>
                <c:pt idx="147">
                  <c:v>42620.0</c:v>
                </c:pt>
                <c:pt idx="148">
                  <c:v>42621.0</c:v>
                </c:pt>
                <c:pt idx="149">
                  <c:v>42622.0</c:v>
                </c:pt>
                <c:pt idx="150">
                  <c:v>42625.0</c:v>
                </c:pt>
                <c:pt idx="151">
                  <c:v>42626.0</c:v>
                </c:pt>
                <c:pt idx="152">
                  <c:v>42627.0</c:v>
                </c:pt>
                <c:pt idx="153">
                  <c:v>42628.0</c:v>
                </c:pt>
                <c:pt idx="154">
                  <c:v>42629.0</c:v>
                </c:pt>
                <c:pt idx="155">
                  <c:v>42632.0</c:v>
                </c:pt>
                <c:pt idx="156">
                  <c:v>42633.0</c:v>
                </c:pt>
                <c:pt idx="157">
                  <c:v>42634.0</c:v>
                </c:pt>
                <c:pt idx="158">
                  <c:v>42635.0</c:v>
                </c:pt>
                <c:pt idx="159">
                  <c:v>42636.0</c:v>
                </c:pt>
                <c:pt idx="160">
                  <c:v>42639.0</c:v>
                </c:pt>
                <c:pt idx="161">
                  <c:v>42640.0</c:v>
                </c:pt>
                <c:pt idx="162">
                  <c:v>42641.0</c:v>
                </c:pt>
                <c:pt idx="163">
                  <c:v>42642.0</c:v>
                </c:pt>
                <c:pt idx="164">
                  <c:v>42643.0</c:v>
                </c:pt>
                <c:pt idx="165">
                  <c:v>42646.0</c:v>
                </c:pt>
                <c:pt idx="166">
                  <c:v>42647.0</c:v>
                </c:pt>
                <c:pt idx="167">
                  <c:v>42648.0</c:v>
                </c:pt>
                <c:pt idx="168">
                  <c:v>42649.0</c:v>
                </c:pt>
                <c:pt idx="169">
                  <c:v>42650.0</c:v>
                </c:pt>
                <c:pt idx="170">
                  <c:v>42653.0</c:v>
                </c:pt>
                <c:pt idx="171">
                  <c:v>42654.0</c:v>
                </c:pt>
                <c:pt idx="172">
                  <c:v>42655.0</c:v>
                </c:pt>
                <c:pt idx="173">
                  <c:v>42656.0</c:v>
                </c:pt>
                <c:pt idx="174">
                  <c:v>42657.0</c:v>
                </c:pt>
                <c:pt idx="175">
                  <c:v>42660.0</c:v>
                </c:pt>
                <c:pt idx="176">
                  <c:v>42661.0</c:v>
                </c:pt>
                <c:pt idx="177">
                  <c:v>42662.0</c:v>
                </c:pt>
                <c:pt idx="178">
                  <c:v>42663.0</c:v>
                </c:pt>
                <c:pt idx="179">
                  <c:v>42664.0</c:v>
                </c:pt>
                <c:pt idx="180">
                  <c:v>42667.0</c:v>
                </c:pt>
                <c:pt idx="181">
                  <c:v>42668.0</c:v>
                </c:pt>
                <c:pt idx="182">
                  <c:v>42669.0</c:v>
                </c:pt>
                <c:pt idx="183">
                  <c:v>42670.0</c:v>
                </c:pt>
                <c:pt idx="184">
                  <c:v>42671.0</c:v>
                </c:pt>
                <c:pt idx="185">
                  <c:v>42674.0</c:v>
                </c:pt>
                <c:pt idx="186">
                  <c:v>42675.0</c:v>
                </c:pt>
                <c:pt idx="187">
                  <c:v>42676.0</c:v>
                </c:pt>
                <c:pt idx="188">
                  <c:v>42677.0</c:v>
                </c:pt>
                <c:pt idx="189">
                  <c:v>42678.0</c:v>
                </c:pt>
                <c:pt idx="190">
                  <c:v>42681.0</c:v>
                </c:pt>
                <c:pt idx="191">
                  <c:v>42682.0</c:v>
                </c:pt>
                <c:pt idx="192">
                  <c:v>42683.0</c:v>
                </c:pt>
                <c:pt idx="193">
                  <c:v>42684.0</c:v>
                </c:pt>
                <c:pt idx="194">
                  <c:v>42685.0</c:v>
                </c:pt>
                <c:pt idx="195">
                  <c:v>42688.0</c:v>
                </c:pt>
                <c:pt idx="196">
                  <c:v>42689.0</c:v>
                </c:pt>
                <c:pt idx="197">
                  <c:v>42690.0</c:v>
                </c:pt>
                <c:pt idx="198">
                  <c:v>42691.0</c:v>
                </c:pt>
                <c:pt idx="199">
                  <c:v>42692.0</c:v>
                </c:pt>
                <c:pt idx="200">
                  <c:v>42695.0</c:v>
                </c:pt>
                <c:pt idx="201">
                  <c:v>42696.0</c:v>
                </c:pt>
                <c:pt idx="202">
                  <c:v>42697.0</c:v>
                </c:pt>
                <c:pt idx="203">
                  <c:v>42699.0</c:v>
                </c:pt>
                <c:pt idx="204">
                  <c:v>42702.0</c:v>
                </c:pt>
                <c:pt idx="205">
                  <c:v>42703.0</c:v>
                </c:pt>
                <c:pt idx="206">
                  <c:v>42704.0</c:v>
                </c:pt>
                <c:pt idx="207">
                  <c:v>42705.0</c:v>
                </c:pt>
                <c:pt idx="208">
                  <c:v>42706.0</c:v>
                </c:pt>
                <c:pt idx="209">
                  <c:v>42709.0</c:v>
                </c:pt>
                <c:pt idx="210">
                  <c:v>42710.0</c:v>
                </c:pt>
                <c:pt idx="211">
                  <c:v>42711.0</c:v>
                </c:pt>
                <c:pt idx="212">
                  <c:v>42712.0</c:v>
                </c:pt>
                <c:pt idx="213">
                  <c:v>42713.0</c:v>
                </c:pt>
                <c:pt idx="214">
                  <c:v>42716.0</c:v>
                </c:pt>
                <c:pt idx="215">
                  <c:v>42717.0</c:v>
                </c:pt>
                <c:pt idx="216">
                  <c:v>42718.0</c:v>
                </c:pt>
                <c:pt idx="217">
                  <c:v>42719.0</c:v>
                </c:pt>
                <c:pt idx="218">
                  <c:v>42720.0</c:v>
                </c:pt>
                <c:pt idx="219">
                  <c:v>42723.0</c:v>
                </c:pt>
                <c:pt idx="220">
                  <c:v>42724.0</c:v>
                </c:pt>
                <c:pt idx="221">
                  <c:v>42725.0</c:v>
                </c:pt>
                <c:pt idx="222">
                  <c:v>42726.0</c:v>
                </c:pt>
                <c:pt idx="223">
                  <c:v>42727.0</c:v>
                </c:pt>
                <c:pt idx="224">
                  <c:v>42731.0</c:v>
                </c:pt>
                <c:pt idx="225">
                  <c:v>42732.0</c:v>
                </c:pt>
                <c:pt idx="226">
                  <c:v>42733.0</c:v>
                </c:pt>
                <c:pt idx="227">
                  <c:v>42734.0</c:v>
                </c:pt>
                <c:pt idx="228">
                  <c:v>42738.0</c:v>
                </c:pt>
                <c:pt idx="229">
                  <c:v>42739.0</c:v>
                </c:pt>
                <c:pt idx="230">
                  <c:v>42740.0</c:v>
                </c:pt>
                <c:pt idx="231">
                  <c:v>42741.0</c:v>
                </c:pt>
                <c:pt idx="232">
                  <c:v>42744.0</c:v>
                </c:pt>
                <c:pt idx="233">
                  <c:v>42745.0</c:v>
                </c:pt>
                <c:pt idx="234">
                  <c:v>42746.0</c:v>
                </c:pt>
                <c:pt idx="235">
                  <c:v>42747.0</c:v>
                </c:pt>
                <c:pt idx="236">
                  <c:v>42748.0</c:v>
                </c:pt>
                <c:pt idx="237">
                  <c:v>42753.0</c:v>
                </c:pt>
                <c:pt idx="238">
                  <c:v>42754.0</c:v>
                </c:pt>
                <c:pt idx="239">
                  <c:v>42755.0</c:v>
                </c:pt>
                <c:pt idx="240">
                  <c:v>42758.0</c:v>
                </c:pt>
                <c:pt idx="241">
                  <c:v>42759.0</c:v>
                </c:pt>
                <c:pt idx="242">
                  <c:v>42760.0</c:v>
                </c:pt>
                <c:pt idx="243">
                  <c:v>42761.0</c:v>
                </c:pt>
                <c:pt idx="244">
                  <c:v>42762.0</c:v>
                </c:pt>
                <c:pt idx="245">
                  <c:v>42765.0</c:v>
                </c:pt>
                <c:pt idx="246">
                  <c:v>42766.0</c:v>
                </c:pt>
                <c:pt idx="247">
                  <c:v>42767.0</c:v>
                </c:pt>
                <c:pt idx="248">
                  <c:v>42768.0</c:v>
                </c:pt>
                <c:pt idx="249">
                  <c:v>42769.0</c:v>
                </c:pt>
                <c:pt idx="250">
                  <c:v>42772.0</c:v>
                </c:pt>
                <c:pt idx="251">
                  <c:v>42773.0</c:v>
                </c:pt>
                <c:pt idx="252">
                  <c:v>42774.0</c:v>
                </c:pt>
              </c:numCache>
            </c:numRef>
          </c:cat>
          <c:val>
            <c:numRef>
              <c:f>Sheet1!$E$1283:$E$1535</c:f>
              <c:numCache>
                <c:formatCode>0.00%</c:formatCode>
                <c:ptCount val="253"/>
                <c:pt idx="0">
                  <c:v>0.0</c:v>
                </c:pt>
                <c:pt idx="1">
                  <c:v>0.00170000000000003</c:v>
                </c:pt>
                <c:pt idx="2">
                  <c:v>0.00740000000000007</c:v>
                </c:pt>
                <c:pt idx="3">
                  <c:v>-0.00519999999999987</c:v>
                </c:pt>
                <c:pt idx="4">
                  <c:v>0.0617000000000001</c:v>
                </c:pt>
                <c:pt idx="5">
                  <c:v>0.0430999999999999</c:v>
                </c:pt>
                <c:pt idx="6">
                  <c:v>0.0221</c:v>
                </c:pt>
                <c:pt idx="7">
                  <c:v>0.0309999999999999</c:v>
                </c:pt>
                <c:pt idx="8">
                  <c:v>0.0439</c:v>
                </c:pt>
                <c:pt idx="9">
                  <c:v>0.0127999999999999</c:v>
                </c:pt>
                <c:pt idx="10">
                  <c:v>0.0297000000000001</c:v>
                </c:pt>
                <c:pt idx="11">
                  <c:v>0.0386999999999999</c:v>
                </c:pt>
                <c:pt idx="12">
                  <c:v>0.0439</c:v>
                </c:pt>
                <c:pt idx="13">
                  <c:v>0.0422</c:v>
                </c:pt>
                <c:pt idx="14">
                  <c:v>0.0485</c:v>
                </c:pt>
                <c:pt idx="15">
                  <c:v>0.0222</c:v>
                </c:pt>
                <c:pt idx="16">
                  <c:v>0.0297000000000001</c:v>
                </c:pt>
                <c:pt idx="17">
                  <c:v>0.0203</c:v>
                </c:pt>
                <c:pt idx="18">
                  <c:v>0.0113000000000001</c:v>
                </c:pt>
                <c:pt idx="19">
                  <c:v>0.0144</c:v>
                </c:pt>
                <c:pt idx="20">
                  <c:v>0.0276000000000001</c:v>
                </c:pt>
                <c:pt idx="21">
                  <c:v>0.0211000000000001</c:v>
                </c:pt>
                <c:pt idx="22">
                  <c:v>0.0326999999999999</c:v>
                </c:pt>
                <c:pt idx="23">
                  <c:v>0.0133000000000001</c:v>
                </c:pt>
                <c:pt idx="24">
                  <c:v>0.0216000000000001</c:v>
                </c:pt>
                <c:pt idx="25">
                  <c:v>0.0306</c:v>
                </c:pt>
                <c:pt idx="26">
                  <c:v>0.0292000000000001</c:v>
                </c:pt>
                <c:pt idx="27">
                  <c:v>0.0159</c:v>
                </c:pt>
                <c:pt idx="28">
                  <c:v>0.00930000000000008</c:v>
                </c:pt>
                <c:pt idx="29">
                  <c:v>0.0139</c:v>
                </c:pt>
                <c:pt idx="30">
                  <c:v>0.0152000000000001</c:v>
                </c:pt>
                <c:pt idx="31">
                  <c:v>0.0213000000000001</c:v>
                </c:pt>
                <c:pt idx="32">
                  <c:v>0.0212000000000001</c:v>
                </c:pt>
                <c:pt idx="33">
                  <c:v>0.0246999999999999</c:v>
                </c:pt>
                <c:pt idx="34">
                  <c:v>0.0246</c:v>
                </c:pt>
                <c:pt idx="35">
                  <c:v>0.0187999999999999</c:v>
                </c:pt>
                <c:pt idx="36">
                  <c:v>0.0243</c:v>
                </c:pt>
                <c:pt idx="37">
                  <c:v>0.0163</c:v>
                </c:pt>
                <c:pt idx="38">
                  <c:v>0.0205999999999999</c:v>
                </c:pt>
                <c:pt idx="39">
                  <c:v>0.0232000000000001</c:v>
                </c:pt>
                <c:pt idx="40">
                  <c:v>0.0249999999999999</c:v>
                </c:pt>
                <c:pt idx="41">
                  <c:v>0.0262</c:v>
                </c:pt>
                <c:pt idx="42">
                  <c:v>0.0261</c:v>
                </c:pt>
                <c:pt idx="43">
                  <c:v>0.0292000000000001</c:v>
                </c:pt>
                <c:pt idx="44">
                  <c:v>0.0241</c:v>
                </c:pt>
                <c:pt idx="45">
                  <c:v>0.0159</c:v>
                </c:pt>
                <c:pt idx="46">
                  <c:v>0.0167999999999999</c:v>
                </c:pt>
                <c:pt idx="47">
                  <c:v>0.0193000000000001</c:v>
                </c:pt>
                <c:pt idx="48">
                  <c:v>0.0139</c:v>
                </c:pt>
                <c:pt idx="49">
                  <c:v>0.00879999999999992</c:v>
                </c:pt>
                <c:pt idx="50">
                  <c:v>0.00590000000000002</c:v>
                </c:pt>
                <c:pt idx="51">
                  <c:v>0.0166999999999999</c:v>
                </c:pt>
                <c:pt idx="52">
                  <c:v>0.0168999999999999</c:v>
                </c:pt>
                <c:pt idx="53">
                  <c:v>0.0186999999999999</c:v>
                </c:pt>
                <c:pt idx="54">
                  <c:v>0.0158</c:v>
                </c:pt>
                <c:pt idx="55">
                  <c:v>0.0172000000000001</c:v>
                </c:pt>
                <c:pt idx="56">
                  <c:v>0.0146999999999999</c:v>
                </c:pt>
                <c:pt idx="57">
                  <c:v>0.00330000000000008</c:v>
                </c:pt>
                <c:pt idx="58">
                  <c:v>0.00190000000000001</c:v>
                </c:pt>
                <c:pt idx="59">
                  <c:v>0.00469999999999993</c:v>
                </c:pt>
                <c:pt idx="60">
                  <c:v>0.0105999999999999</c:v>
                </c:pt>
                <c:pt idx="61">
                  <c:v>0.014</c:v>
                </c:pt>
                <c:pt idx="62">
                  <c:v>0.0381</c:v>
                </c:pt>
                <c:pt idx="63">
                  <c:v>0.0634000000000001</c:v>
                </c:pt>
                <c:pt idx="64">
                  <c:v>0.0421</c:v>
                </c:pt>
                <c:pt idx="65">
                  <c:v>0.0774000000000001</c:v>
                </c:pt>
                <c:pt idx="66">
                  <c:v>0.0833000000000001</c:v>
                </c:pt>
                <c:pt idx="67">
                  <c:v>0.1065</c:v>
                </c:pt>
                <c:pt idx="68">
                  <c:v>0.1033</c:v>
                </c:pt>
                <c:pt idx="69">
                  <c:v>0.1211</c:v>
                </c:pt>
                <c:pt idx="70">
                  <c:v>0.0949999999999999</c:v>
                </c:pt>
                <c:pt idx="71">
                  <c:v>0.0913999999999999</c:v>
                </c:pt>
                <c:pt idx="72">
                  <c:v>0.0892000000000001</c:v>
                </c:pt>
                <c:pt idx="73">
                  <c:v>0.0925</c:v>
                </c:pt>
                <c:pt idx="74">
                  <c:v>0.0547999999999999</c:v>
                </c:pt>
                <c:pt idx="75">
                  <c:v>0.0426</c:v>
                </c:pt>
                <c:pt idx="76">
                  <c:v>0.0445</c:v>
                </c:pt>
                <c:pt idx="77">
                  <c:v>0.0409999999999999</c:v>
                </c:pt>
                <c:pt idx="78">
                  <c:v>0.0470999999999999</c:v>
                </c:pt>
                <c:pt idx="79">
                  <c:v>0.0407</c:v>
                </c:pt>
                <c:pt idx="80">
                  <c:v>0.0522</c:v>
                </c:pt>
                <c:pt idx="81">
                  <c:v>0.0351000000000001</c:v>
                </c:pt>
                <c:pt idx="82">
                  <c:v>0.0465</c:v>
                </c:pt>
                <c:pt idx="83">
                  <c:v>0.0446</c:v>
                </c:pt>
                <c:pt idx="84">
                  <c:v>0.0446</c:v>
                </c:pt>
                <c:pt idx="85">
                  <c:v>0.042</c:v>
                </c:pt>
                <c:pt idx="86">
                  <c:v>0.042</c:v>
                </c:pt>
                <c:pt idx="87">
                  <c:v>0.042</c:v>
                </c:pt>
                <c:pt idx="88">
                  <c:v>0.042</c:v>
                </c:pt>
                <c:pt idx="89">
                  <c:v>0.042</c:v>
                </c:pt>
                <c:pt idx="90">
                  <c:v>0.042</c:v>
                </c:pt>
                <c:pt idx="91">
                  <c:v>0.042</c:v>
                </c:pt>
                <c:pt idx="92">
                  <c:v>0.042</c:v>
                </c:pt>
                <c:pt idx="93">
                  <c:v>0.042</c:v>
                </c:pt>
                <c:pt idx="94">
                  <c:v>0.042</c:v>
                </c:pt>
                <c:pt idx="95">
                  <c:v>0.042</c:v>
                </c:pt>
                <c:pt idx="96">
                  <c:v>0.042</c:v>
                </c:pt>
                <c:pt idx="97">
                  <c:v>0.042</c:v>
                </c:pt>
                <c:pt idx="98">
                  <c:v>0.042</c:v>
                </c:pt>
                <c:pt idx="99">
                  <c:v>0.042</c:v>
                </c:pt>
                <c:pt idx="100">
                  <c:v>0.042</c:v>
                </c:pt>
                <c:pt idx="101">
                  <c:v>0.042</c:v>
                </c:pt>
                <c:pt idx="102">
                  <c:v>0.042</c:v>
                </c:pt>
                <c:pt idx="103">
                  <c:v>0.042</c:v>
                </c:pt>
                <c:pt idx="104">
                  <c:v>0.042</c:v>
                </c:pt>
                <c:pt idx="105">
                  <c:v>0.042</c:v>
                </c:pt>
                <c:pt idx="106">
                  <c:v>0.042</c:v>
                </c:pt>
                <c:pt idx="107">
                  <c:v>0.042</c:v>
                </c:pt>
                <c:pt idx="108">
                  <c:v>0.042</c:v>
                </c:pt>
                <c:pt idx="109">
                  <c:v>0.042</c:v>
                </c:pt>
                <c:pt idx="110">
                  <c:v>0.042</c:v>
                </c:pt>
                <c:pt idx="111">
                  <c:v>0.0437000000000001</c:v>
                </c:pt>
                <c:pt idx="112">
                  <c:v>0.0465</c:v>
                </c:pt>
                <c:pt idx="113">
                  <c:v>0.0412000000000001</c:v>
                </c:pt>
                <c:pt idx="114">
                  <c:v>0.0454000000000001</c:v>
                </c:pt>
                <c:pt idx="115">
                  <c:v>0.0430999999999999</c:v>
                </c:pt>
                <c:pt idx="116">
                  <c:v>0.0484</c:v>
                </c:pt>
                <c:pt idx="117">
                  <c:v>0.0484</c:v>
                </c:pt>
                <c:pt idx="118">
                  <c:v>0.0484</c:v>
                </c:pt>
                <c:pt idx="119">
                  <c:v>0.0484</c:v>
                </c:pt>
                <c:pt idx="120">
                  <c:v>0.0487</c:v>
                </c:pt>
                <c:pt idx="121">
                  <c:v>0.0521</c:v>
                </c:pt>
                <c:pt idx="122">
                  <c:v>0.0578000000000001</c:v>
                </c:pt>
                <c:pt idx="123">
                  <c:v>0.0578000000000001</c:v>
                </c:pt>
                <c:pt idx="124">
                  <c:v>0.0597000000000001</c:v>
                </c:pt>
                <c:pt idx="125">
                  <c:v>0.0623</c:v>
                </c:pt>
                <c:pt idx="126">
                  <c:v>0.0654000000000001</c:v>
                </c:pt>
                <c:pt idx="127">
                  <c:v>0.0661</c:v>
                </c:pt>
                <c:pt idx="128">
                  <c:v>0.0616000000000001</c:v>
                </c:pt>
                <c:pt idx="129">
                  <c:v>0.0841</c:v>
                </c:pt>
                <c:pt idx="130">
                  <c:v>0.0742</c:v>
                </c:pt>
                <c:pt idx="131">
                  <c:v>0.0780999999999998</c:v>
                </c:pt>
                <c:pt idx="132">
                  <c:v>0.0665</c:v>
                </c:pt>
                <c:pt idx="133">
                  <c:v>0.0696000000000001</c:v>
                </c:pt>
                <c:pt idx="134">
                  <c:v>0.0723</c:v>
                </c:pt>
                <c:pt idx="135">
                  <c:v>0.0812000000000001</c:v>
                </c:pt>
                <c:pt idx="136">
                  <c:v>0.0809</c:v>
                </c:pt>
                <c:pt idx="137">
                  <c:v>0.0909000000000002</c:v>
                </c:pt>
                <c:pt idx="138">
                  <c:v>0.1024</c:v>
                </c:pt>
                <c:pt idx="139">
                  <c:v>0.1055</c:v>
                </c:pt>
                <c:pt idx="140">
                  <c:v>0.117</c:v>
                </c:pt>
                <c:pt idx="141">
                  <c:v>0.1163</c:v>
                </c:pt>
                <c:pt idx="142">
                  <c:v>0.1152</c:v>
                </c:pt>
                <c:pt idx="143">
                  <c:v>0.1239</c:v>
                </c:pt>
                <c:pt idx="144">
                  <c:v>0.1255</c:v>
                </c:pt>
                <c:pt idx="145">
                  <c:v>0.1353</c:v>
                </c:pt>
                <c:pt idx="146">
                  <c:v>0.1403</c:v>
                </c:pt>
                <c:pt idx="147">
                  <c:v>0.1485</c:v>
                </c:pt>
                <c:pt idx="148">
                  <c:v>0.1534</c:v>
                </c:pt>
                <c:pt idx="149">
                  <c:v>0.0961</c:v>
                </c:pt>
                <c:pt idx="150">
                  <c:v>0.1218</c:v>
                </c:pt>
                <c:pt idx="151">
                  <c:v>0.0991000000000002</c:v>
                </c:pt>
                <c:pt idx="152">
                  <c:v>0.1052</c:v>
                </c:pt>
                <c:pt idx="153">
                  <c:v>0.1116</c:v>
                </c:pt>
                <c:pt idx="154">
                  <c:v>0.1116</c:v>
                </c:pt>
                <c:pt idx="155">
                  <c:v>0.1116</c:v>
                </c:pt>
                <c:pt idx="156">
                  <c:v>0.1116</c:v>
                </c:pt>
                <c:pt idx="157">
                  <c:v>0.1116</c:v>
                </c:pt>
                <c:pt idx="158">
                  <c:v>0.1108</c:v>
                </c:pt>
                <c:pt idx="159">
                  <c:v>0.122</c:v>
                </c:pt>
                <c:pt idx="160">
                  <c:v>0.1259</c:v>
                </c:pt>
                <c:pt idx="161">
                  <c:v>0.1233</c:v>
                </c:pt>
                <c:pt idx="162">
                  <c:v>0.1248</c:v>
                </c:pt>
                <c:pt idx="163">
                  <c:v>0.1203</c:v>
                </c:pt>
                <c:pt idx="164">
                  <c:v>0.1266</c:v>
                </c:pt>
                <c:pt idx="165">
                  <c:v>0.1296</c:v>
                </c:pt>
                <c:pt idx="166">
                  <c:v>0.1317</c:v>
                </c:pt>
                <c:pt idx="167">
                  <c:v>0.1378</c:v>
                </c:pt>
                <c:pt idx="168">
                  <c:v>0.1355</c:v>
                </c:pt>
                <c:pt idx="169">
                  <c:v>0.1334</c:v>
                </c:pt>
                <c:pt idx="170">
                  <c:v>0.1357</c:v>
                </c:pt>
                <c:pt idx="171">
                  <c:v>0.123</c:v>
                </c:pt>
                <c:pt idx="172">
                  <c:v>0.124</c:v>
                </c:pt>
                <c:pt idx="173">
                  <c:v>0.1428</c:v>
                </c:pt>
                <c:pt idx="174">
                  <c:v>0.1445</c:v>
                </c:pt>
                <c:pt idx="175">
                  <c:v>0.1603</c:v>
                </c:pt>
                <c:pt idx="176">
                  <c:v>0.1712</c:v>
                </c:pt>
                <c:pt idx="177">
                  <c:v>0.1802</c:v>
                </c:pt>
                <c:pt idx="178">
                  <c:v>0.1949</c:v>
                </c:pt>
                <c:pt idx="179">
                  <c:v>0.208</c:v>
                </c:pt>
                <c:pt idx="180">
                  <c:v>0.2083</c:v>
                </c:pt>
                <c:pt idx="181">
                  <c:v>0.2153</c:v>
                </c:pt>
                <c:pt idx="182">
                  <c:v>0.216</c:v>
                </c:pt>
                <c:pt idx="183">
                  <c:v>0.2094</c:v>
                </c:pt>
                <c:pt idx="184">
                  <c:v>0.2025</c:v>
                </c:pt>
                <c:pt idx="185">
                  <c:v>0.2079</c:v>
                </c:pt>
                <c:pt idx="186">
                  <c:v>0.209</c:v>
                </c:pt>
                <c:pt idx="187">
                  <c:v>0.209</c:v>
                </c:pt>
                <c:pt idx="188">
                  <c:v>0.209</c:v>
                </c:pt>
                <c:pt idx="189">
                  <c:v>0.2092</c:v>
                </c:pt>
                <c:pt idx="190">
                  <c:v>0.2347</c:v>
                </c:pt>
                <c:pt idx="191">
                  <c:v>0.2434</c:v>
                </c:pt>
                <c:pt idx="192">
                  <c:v>0.2372</c:v>
                </c:pt>
                <c:pt idx="193">
                  <c:v>0.2372</c:v>
                </c:pt>
                <c:pt idx="194">
                  <c:v>0.2372</c:v>
                </c:pt>
                <c:pt idx="195">
                  <c:v>0.2391</c:v>
                </c:pt>
                <c:pt idx="196">
                  <c:v>0.2391</c:v>
                </c:pt>
                <c:pt idx="197">
                  <c:v>0.2348</c:v>
                </c:pt>
                <c:pt idx="198">
                  <c:v>0.2435</c:v>
                </c:pt>
                <c:pt idx="199">
                  <c:v>0.2497</c:v>
                </c:pt>
                <c:pt idx="200">
                  <c:v>0.2382</c:v>
                </c:pt>
                <c:pt idx="201">
                  <c:v>0.2403</c:v>
                </c:pt>
                <c:pt idx="202">
                  <c:v>0.2447</c:v>
                </c:pt>
                <c:pt idx="203">
                  <c:v>0.2372</c:v>
                </c:pt>
                <c:pt idx="204">
                  <c:v>0.2448</c:v>
                </c:pt>
                <c:pt idx="205">
                  <c:v>0.2432</c:v>
                </c:pt>
                <c:pt idx="206">
                  <c:v>0.2516</c:v>
                </c:pt>
                <c:pt idx="207">
                  <c:v>0.2578</c:v>
                </c:pt>
                <c:pt idx="208">
                  <c:v>0.2601</c:v>
                </c:pt>
                <c:pt idx="209">
                  <c:v>0.2651</c:v>
                </c:pt>
                <c:pt idx="210">
                  <c:v>0.2381</c:v>
                </c:pt>
                <c:pt idx="211">
                  <c:v>0.2322</c:v>
                </c:pt>
                <c:pt idx="212">
                  <c:v>0.2375</c:v>
                </c:pt>
                <c:pt idx="213">
                  <c:v>0.2428</c:v>
                </c:pt>
                <c:pt idx="214">
                  <c:v>0.2489</c:v>
                </c:pt>
                <c:pt idx="215">
                  <c:v>0.2504</c:v>
                </c:pt>
                <c:pt idx="216">
                  <c:v>0.2531</c:v>
                </c:pt>
                <c:pt idx="217">
                  <c:v>0.2588</c:v>
                </c:pt>
                <c:pt idx="218">
                  <c:v>0.2608</c:v>
                </c:pt>
                <c:pt idx="219">
                  <c:v>0.2592</c:v>
                </c:pt>
                <c:pt idx="220">
                  <c:v>0.2592</c:v>
                </c:pt>
                <c:pt idx="221">
                  <c:v>0.2569</c:v>
                </c:pt>
                <c:pt idx="222">
                  <c:v>0.2588</c:v>
                </c:pt>
                <c:pt idx="223">
                  <c:v>0.2581</c:v>
                </c:pt>
                <c:pt idx="224">
                  <c:v>0.26</c:v>
                </c:pt>
                <c:pt idx="225">
                  <c:v>0.26</c:v>
                </c:pt>
                <c:pt idx="226">
                  <c:v>0.26</c:v>
                </c:pt>
                <c:pt idx="227">
                  <c:v>0.26</c:v>
                </c:pt>
                <c:pt idx="228">
                  <c:v>0.264</c:v>
                </c:pt>
                <c:pt idx="229">
                  <c:v>0.268</c:v>
                </c:pt>
                <c:pt idx="230">
                  <c:v>0.2583</c:v>
                </c:pt>
                <c:pt idx="231">
                  <c:v>0.2824</c:v>
                </c:pt>
                <c:pt idx="232">
                  <c:v>0.2723</c:v>
                </c:pt>
                <c:pt idx="233">
                  <c:v>0.2963</c:v>
                </c:pt>
                <c:pt idx="234">
                  <c:v>0.272</c:v>
                </c:pt>
                <c:pt idx="235">
                  <c:v>0.2853</c:v>
                </c:pt>
                <c:pt idx="236">
                  <c:v>0.3177</c:v>
                </c:pt>
                <c:pt idx="237">
                  <c:v>0.3273</c:v>
                </c:pt>
                <c:pt idx="238">
                  <c:v>0.3318</c:v>
                </c:pt>
                <c:pt idx="239">
                  <c:v>0.3334</c:v>
                </c:pt>
                <c:pt idx="240">
                  <c:v>0.3314</c:v>
                </c:pt>
                <c:pt idx="241">
                  <c:v>0.3314</c:v>
                </c:pt>
                <c:pt idx="242">
                  <c:v>0.3384</c:v>
                </c:pt>
                <c:pt idx="243">
                  <c:v>0.3373</c:v>
                </c:pt>
                <c:pt idx="244">
                  <c:v>0.3407</c:v>
                </c:pt>
                <c:pt idx="245">
                  <c:v>0.3474</c:v>
                </c:pt>
                <c:pt idx="246">
                  <c:v>0.3535</c:v>
                </c:pt>
                <c:pt idx="247">
                  <c:v>0.3557</c:v>
                </c:pt>
                <c:pt idx="248">
                  <c:v>0.358</c:v>
                </c:pt>
                <c:pt idx="249">
                  <c:v>0.3762</c:v>
                </c:pt>
                <c:pt idx="250">
                  <c:v>0.3774</c:v>
                </c:pt>
                <c:pt idx="251">
                  <c:v>0.3936</c:v>
                </c:pt>
                <c:pt idx="252">
                  <c:v>0.4043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2058424"/>
        <c:axId val="-2122055416"/>
      </c:areaChart>
      <c:dateAx>
        <c:axId val="-212205842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22055416"/>
        <c:crosses val="autoZero"/>
        <c:auto val="1"/>
        <c:lblOffset val="100"/>
        <c:baseTimeUnit val="days"/>
      </c:dateAx>
      <c:valAx>
        <c:axId val="-212205541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22058424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Sheet1!$A$10:$A$1528</c:f>
              <c:numCache>
                <c:formatCode>m/d/yy</c:formatCode>
                <c:ptCount val="1519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  <c:pt idx="585">
                  <c:v>41409.0</c:v>
                </c:pt>
                <c:pt idx="586">
                  <c:v>41410.0</c:v>
                </c:pt>
                <c:pt idx="587">
                  <c:v>41411.0</c:v>
                </c:pt>
                <c:pt idx="588">
                  <c:v>41414.0</c:v>
                </c:pt>
                <c:pt idx="589">
                  <c:v>41415.0</c:v>
                </c:pt>
                <c:pt idx="590">
                  <c:v>41416.0</c:v>
                </c:pt>
                <c:pt idx="591">
                  <c:v>41417.0</c:v>
                </c:pt>
                <c:pt idx="592">
                  <c:v>41418.0</c:v>
                </c:pt>
                <c:pt idx="593">
                  <c:v>41422.0</c:v>
                </c:pt>
                <c:pt idx="594">
                  <c:v>41423.0</c:v>
                </c:pt>
                <c:pt idx="595">
                  <c:v>41424.0</c:v>
                </c:pt>
                <c:pt idx="596">
                  <c:v>41425.0</c:v>
                </c:pt>
                <c:pt idx="597">
                  <c:v>41428.0</c:v>
                </c:pt>
                <c:pt idx="598">
                  <c:v>41429.0</c:v>
                </c:pt>
                <c:pt idx="599">
                  <c:v>41430.0</c:v>
                </c:pt>
                <c:pt idx="600">
                  <c:v>41431.0</c:v>
                </c:pt>
                <c:pt idx="601">
                  <c:v>41432.0</c:v>
                </c:pt>
                <c:pt idx="602">
                  <c:v>41435.0</c:v>
                </c:pt>
                <c:pt idx="603">
                  <c:v>41436.0</c:v>
                </c:pt>
                <c:pt idx="604">
                  <c:v>41437.0</c:v>
                </c:pt>
                <c:pt idx="605">
                  <c:v>41438.0</c:v>
                </c:pt>
                <c:pt idx="606">
                  <c:v>41439.0</c:v>
                </c:pt>
                <c:pt idx="607">
                  <c:v>41442.0</c:v>
                </c:pt>
                <c:pt idx="608">
                  <c:v>41443.0</c:v>
                </c:pt>
                <c:pt idx="609">
                  <c:v>41444.0</c:v>
                </c:pt>
                <c:pt idx="610">
                  <c:v>41445.0</c:v>
                </c:pt>
                <c:pt idx="611">
                  <c:v>41446.0</c:v>
                </c:pt>
                <c:pt idx="612">
                  <c:v>41449.0</c:v>
                </c:pt>
                <c:pt idx="613">
                  <c:v>41450.0</c:v>
                </c:pt>
                <c:pt idx="614">
                  <c:v>41451.0</c:v>
                </c:pt>
                <c:pt idx="615">
                  <c:v>41452.0</c:v>
                </c:pt>
                <c:pt idx="616">
                  <c:v>41453.0</c:v>
                </c:pt>
                <c:pt idx="617">
                  <c:v>41456.0</c:v>
                </c:pt>
                <c:pt idx="618">
                  <c:v>41457.0</c:v>
                </c:pt>
                <c:pt idx="619">
                  <c:v>41458.0</c:v>
                </c:pt>
                <c:pt idx="620">
                  <c:v>41460.0</c:v>
                </c:pt>
                <c:pt idx="621">
                  <c:v>41463.0</c:v>
                </c:pt>
                <c:pt idx="622">
                  <c:v>41464.0</c:v>
                </c:pt>
                <c:pt idx="623">
                  <c:v>41465.0</c:v>
                </c:pt>
                <c:pt idx="624">
                  <c:v>41466.0</c:v>
                </c:pt>
                <c:pt idx="625">
                  <c:v>41467.0</c:v>
                </c:pt>
                <c:pt idx="626">
                  <c:v>41470.0</c:v>
                </c:pt>
                <c:pt idx="627">
                  <c:v>41471.0</c:v>
                </c:pt>
                <c:pt idx="628">
                  <c:v>41472.0</c:v>
                </c:pt>
                <c:pt idx="629">
                  <c:v>41473.0</c:v>
                </c:pt>
                <c:pt idx="630">
                  <c:v>41474.0</c:v>
                </c:pt>
                <c:pt idx="631">
                  <c:v>41477.0</c:v>
                </c:pt>
                <c:pt idx="632">
                  <c:v>41478.0</c:v>
                </c:pt>
                <c:pt idx="633">
                  <c:v>41479.0</c:v>
                </c:pt>
                <c:pt idx="634">
                  <c:v>41480.0</c:v>
                </c:pt>
                <c:pt idx="635">
                  <c:v>41481.0</c:v>
                </c:pt>
                <c:pt idx="636">
                  <c:v>41484.0</c:v>
                </c:pt>
                <c:pt idx="637">
                  <c:v>41485.0</c:v>
                </c:pt>
                <c:pt idx="638">
                  <c:v>41486.0</c:v>
                </c:pt>
                <c:pt idx="639">
                  <c:v>41487.0</c:v>
                </c:pt>
                <c:pt idx="640">
                  <c:v>41488.0</c:v>
                </c:pt>
                <c:pt idx="641">
                  <c:v>41491.0</c:v>
                </c:pt>
                <c:pt idx="642">
                  <c:v>41492.0</c:v>
                </c:pt>
                <c:pt idx="643">
                  <c:v>41493.0</c:v>
                </c:pt>
                <c:pt idx="644">
                  <c:v>41494.0</c:v>
                </c:pt>
                <c:pt idx="645">
                  <c:v>41495.0</c:v>
                </c:pt>
                <c:pt idx="646">
                  <c:v>41498.0</c:v>
                </c:pt>
                <c:pt idx="647">
                  <c:v>41499.0</c:v>
                </c:pt>
                <c:pt idx="648">
                  <c:v>41500.0</c:v>
                </c:pt>
                <c:pt idx="649">
                  <c:v>41501.0</c:v>
                </c:pt>
                <c:pt idx="650">
                  <c:v>41502.0</c:v>
                </c:pt>
                <c:pt idx="651">
                  <c:v>41505.0</c:v>
                </c:pt>
                <c:pt idx="652">
                  <c:v>41506.0</c:v>
                </c:pt>
                <c:pt idx="653">
                  <c:v>41507.0</c:v>
                </c:pt>
                <c:pt idx="654">
                  <c:v>41508.0</c:v>
                </c:pt>
                <c:pt idx="655">
                  <c:v>41509.0</c:v>
                </c:pt>
                <c:pt idx="656">
                  <c:v>41512.0</c:v>
                </c:pt>
                <c:pt idx="657">
                  <c:v>41513.0</c:v>
                </c:pt>
                <c:pt idx="658">
                  <c:v>41514.0</c:v>
                </c:pt>
                <c:pt idx="659">
                  <c:v>41515.0</c:v>
                </c:pt>
                <c:pt idx="660">
                  <c:v>41516.0</c:v>
                </c:pt>
                <c:pt idx="661">
                  <c:v>41520.0</c:v>
                </c:pt>
                <c:pt idx="662">
                  <c:v>41521.0</c:v>
                </c:pt>
                <c:pt idx="663">
                  <c:v>41522.0</c:v>
                </c:pt>
                <c:pt idx="664">
                  <c:v>41523.0</c:v>
                </c:pt>
                <c:pt idx="665">
                  <c:v>41526.0</c:v>
                </c:pt>
                <c:pt idx="666">
                  <c:v>41527.0</c:v>
                </c:pt>
                <c:pt idx="667">
                  <c:v>41528.0</c:v>
                </c:pt>
                <c:pt idx="668">
                  <c:v>41529.0</c:v>
                </c:pt>
                <c:pt idx="669">
                  <c:v>41530.0</c:v>
                </c:pt>
                <c:pt idx="670">
                  <c:v>41533.0</c:v>
                </c:pt>
                <c:pt idx="671">
                  <c:v>41534.0</c:v>
                </c:pt>
                <c:pt idx="672">
                  <c:v>41535.0</c:v>
                </c:pt>
                <c:pt idx="673">
                  <c:v>41536.0</c:v>
                </c:pt>
                <c:pt idx="674">
                  <c:v>41537.0</c:v>
                </c:pt>
                <c:pt idx="675">
                  <c:v>41540.0</c:v>
                </c:pt>
                <c:pt idx="676">
                  <c:v>41541.0</c:v>
                </c:pt>
                <c:pt idx="677">
                  <c:v>41542.0</c:v>
                </c:pt>
                <c:pt idx="678">
                  <c:v>41543.0</c:v>
                </c:pt>
                <c:pt idx="679">
                  <c:v>41544.0</c:v>
                </c:pt>
                <c:pt idx="680">
                  <c:v>41547.0</c:v>
                </c:pt>
                <c:pt idx="681">
                  <c:v>41548.0</c:v>
                </c:pt>
                <c:pt idx="682">
                  <c:v>41549.0</c:v>
                </c:pt>
                <c:pt idx="683">
                  <c:v>41550.0</c:v>
                </c:pt>
                <c:pt idx="684">
                  <c:v>41551.0</c:v>
                </c:pt>
                <c:pt idx="685">
                  <c:v>41554.0</c:v>
                </c:pt>
                <c:pt idx="686">
                  <c:v>41555.0</c:v>
                </c:pt>
                <c:pt idx="687">
                  <c:v>41556.0</c:v>
                </c:pt>
                <c:pt idx="688">
                  <c:v>41557.0</c:v>
                </c:pt>
                <c:pt idx="689">
                  <c:v>41558.0</c:v>
                </c:pt>
                <c:pt idx="690">
                  <c:v>41561.0</c:v>
                </c:pt>
                <c:pt idx="691">
                  <c:v>41562.0</c:v>
                </c:pt>
                <c:pt idx="692">
                  <c:v>41563.0</c:v>
                </c:pt>
                <c:pt idx="693">
                  <c:v>41564.0</c:v>
                </c:pt>
                <c:pt idx="694">
                  <c:v>41565.0</c:v>
                </c:pt>
                <c:pt idx="695">
                  <c:v>41568.0</c:v>
                </c:pt>
                <c:pt idx="696">
                  <c:v>41569.0</c:v>
                </c:pt>
                <c:pt idx="697">
                  <c:v>41570.0</c:v>
                </c:pt>
                <c:pt idx="698">
                  <c:v>41571.0</c:v>
                </c:pt>
                <c:pt idx="699">
                  <c:v>41572.0</c:v>
                </c:pt>
                <c:pt idx="700">
                  <c:v>41575.0</c:v>
                </c:pt>
                <c:pt idx="701">
                  <c:v>41576.0</c:v>
                </c:pt>
                <c:pt idx="702">
                  <c:v>41577.0</c:v>
                </c:pt>
                <c:pt idx="703">
                  <c:v>41578.0</c:v>
                </c:pt>
                <c:pt idx="704">
                  <c:v>41579.0</c:v>
                </c:pt>
                <c:pt idx="705">
                  <c:v>41582.0</c:v>
                </c:pt>
                <c:pt idx="706">
                  <c:v>41583.0</c:v>
                </c:pt>
                <c:pt idx="707">
                  <c:v>41584.0</c:v>
                </c:pt>
                <c:pt idx="708">
                  <c:v>41585.0</c:v>
                </c:pt>
                <c:pt idx="709">
                  <c:v>41586.0</c:v>
                </c:pt>
                <c:pt idx="710">
                  <c:v>41589.0</c:v>
                </c:pt>
                <c:pt idx="711">
                  <c:v>41590.0</c:v>
                </c:pt>
                <c:pt idx="712">
                  <c:v>41591.0</c:v>
                </c:pt>
                <c:pt idx="713">
                  <c:v>41592.0</c:v>
                </c:pt>
                <c:pt idx="714">
                  <c:v>41593.0</c:v>
                </c:pt>
                <c:pt idx="715">
                  <c:v>41596.0</c:v>
                </c:pt>
                <c:pt idx="716">
                  <c:v>41597.0</c:v>
                </c:pt>
                <c:pt idx="717">
                  <c:v>41598.0</c:v>
                </c:pt>
                <c:pt idx="718">
                  <c:v>41599.0</c:v>
                </c:pt>
                <c:pt idx="719">
                  <c:v>41600.0</c:v>
                </c:pt>
                <c:pt idx="720">
                  <c:v>41603.0</c:v>
                </c:pt>
                <c:pt idx="721">
                  <c:v>41604.0</c:v>
                </c:pt>
                <c:pt idx="722">
                  <c:v>41605.0</c:v>
                </c:pt>
                <c:pt idx="723">
                  <c:v>41607.0</c:v>
                </c:pt>
                <c:pt idx="724">
                  <c:v>41610.0</c:v>
                </c:pt>
                <c:pt idx="725">
                  <c:v>41611.0</c:v>
                </c:pt>
                <c:pt idx="726">
                  <c:v>41612.0</c:v>
                </c:pt>
                <c:pt idx="727">
                  <c:v>41613.0</c:v>
                </c:pt>
                <c:pt idx="728">
                  <c:v>41614.0</c:v>
                </c:pt>
                <c:pt idx="729">
                  <c:v>41617.0</c:v>
                </c:pt>
                <c:pt idx="730">
                  <c:v>41618.0</c:v>
                </c:pt>
                <c:pt idx="731">
                  <c:v>41619.0</c:v>
                </c:pt>
                <c:pt idx="732">
                  <c:v>41620.0</c:v>
                </c:pt>
                <c:pt idx="733">
                  <c:v>41621.0</c:v>
                </c:pt>
                <c:pt idx="734">
                  <c:v>41624.0</c:v>
                </c:pt>
                <c:pt idx="735">
                  <c:v>41625.0</c:v>
                </c:pt>
                <c:pt idx="736">
                  <c:v>41626.0</c:v>
                </c:pt>
                <c:pt idx="737">
                  <c:v>41627.0</c:v>
                </c:pt>
                <c:pt idx="738">
                  <c:v>41628.0</c:v>
                </c:pt>
                <c:pt idx="739">
                  <c:v>41631.0</c:v>
                </c:pt>
                <c:pt idx="740">
                  <c:v>41632.0</c:v>
                </c:pt>
                <c:pt idx="741">
                  <c:v>41634.0</c:v>
                </c:pt>
                <c:pt idx="742">
                  <c:v>41635.0</c:v>
                </c:pt>
                <c:pt idx="743">
                  <c:v>41638.0</c:v>
                </c:pt>
                <c:pt idx="744">
                  <c:v>41639.0</c:v>
                </c:pt>
                <c:pt idx="745">
                  <c:v>41641.0</c:v>
                </c:pt>
                <c:pt idx="746">
                  <c:v>41642.0</c:v>
                </c:pt>
                <c:pt idx="747">
                  <c:v>41645.0</c:v>
                </c:pt>
                <c:pt idx="748">
                  <c:v>41646.0</c:v>
                </c:pt>
                <c:pt idx="749">
                  <c:v>41647.0</c:v>
                </c:pt>
                <c:pt idx="750">
                  <c:v>41648.0</c:v>
                </c:pt>
                <c:pt idx="751">
                  <c:v>41649.0</c:v>
                </c:pt>
                <c:pt idx="752">
                  <c:v>41652.0</c:v>
                </c:pt>
                <c:pt idx="753">
                  <c:v>41653.0</c:v>
                </c:pt>
                <c:pt idx="754">
                  <c:v>41654.0</c:v>
                </c:pt>
                <c:pt idx="755">
                  <c:v>41655.0</c:v>
                </c:pt>
                <c:pt idx="756">
                  <c:v>41656.0</c:v>
                </c:pt>
                <c:pt idx="757">
                  <c:v>41660.0</c:v>
                </c:pt>
                <c:pt idx="758">
                  <c:v>41661.0</c:v>
                </c:pt>
                <c:pt idx="759">
                  <c:v>41662.0</c:v>
                </c:pt>
                <c:pt idx="760">
                  <c:v>41663.0</c:v>
                </c:pt>
                <c:pt idx="761">
                  <c:v>41666.0</c:v>
                </c:pt>
                <c:pt idx="762">
                  <c:v>41667.0</c:v>
                </c:pt>
                <c:pt idx="763">
                  <c:v>41668.0</c:v>
                </c:pt>
                <c:pt idx="764">
                  <c:v>41669.0</c:v>
                </c:pt>
                <c:pt idx="765">
                  <c:v>41670.0</c:v>
                </c:pt>
                <c:pt idx="766">
                  <c:v>41673.0</c:v>
                </c:pt>
                <c:pt idx="767">
                  <c:v>41674.0</c:v>
                </c:pt>
                <c:pt idx="768">
                  <c:v>41675.0</c:v>
                </c:pt>
                <c:pt idx="769">
                  <c:v>41676.0</c:v>
                </c:pt>
                <c:pt idx="770">
                  <c:v>41677.0</c:v>
                </c:pt>
                <c:pt idx="771">
                  <c:v>41680.0</c:v>
                </c:pt>
                <c:pt idx="772">
                  <c:v>41681.0</c:v>
                </c:pt>
                <c:pt idx="773">
                  <c:v>41682.0</c:v>
                </c:pt>
                <c:pt idx="774">
                  <c:v>41683.0</c:v>
                </c:pt>
                <c:pt idx="775">
                  <c:v>41684.0</c:v>
                </c:pt>
                <c:pt idx="776">
                  <c:v>41688.0</c:v>
                </c:pt>
                <c:pt idx="777">
                  <c:v>41689.0</c:v>
                </c:pt>
                <c:pt idx="778">
                  <c:v>41690.0</c:v>
                </c:pt>
                <c:pt idx="779">
                  <c:v>41691.0</c:v>
                </c:pt>
                <c:pt idx="780">
                  <c:v>41694.0</c:v>
                </c:pt>
                <c:pt idx="781">
                  <c:v>41695.0</c:v>
                </c:pt>
                <c:pt idx="782">
                  <c:v>41696.0</c:v>
                </c:pt>
                <c:pt idx="783">
                  <c:v>41697.0</c:v>
                </c:pt>
                <c:pt idx="784">
                  <c:v>41698.0</c:v>
                </c:pt>
                <c:pt idx="785">
                  <c:v>41701.0</c:v>
                </c:pt>
                <c:pt idx="786">
                  <c:v>41702.0</c:v>
                </c:pt>
                <c:pt idx="787">
                  <c:v>41703.0</c:v>
                </c:pt>
                <c:pt idx="788">
                  <c:v>41704.0</c:v>
                </c:pt>
                <c:pt idx="789">
                  <c:v>41705.0</c:v>
                </c:pt>
                <c:pt idx="790">
                  <c:v>41708.0</c:v>
                </c:pt>
                <c:pt idx="791">
                  <c:v>41709.0</c:v>
                </c:pt>
                <c:pt idx="792">
                  <c:v>41710.0</c:v>
                </c:pt>
                <c:pt idx="793">
                  <c:v>41711.0</c:v>
                </c:pt>
                <c:pt idx="794">
                  <c:v>41712.0</c:v>
                </c:pt>
                <c:pt idx="795">
                  <c:v>41715.0</c:v>
                </c:pt>
                <c:pt idx="796">
                  <c:v>41716.0</c:v>
                </c:pt>
                <c:pt idx="797">
                  <c:v>41717.0</c:v>
                </c:pt>
                <c:pt idx="798">
                  <c:v>41718.0</c:v>
                </c:pt>
                <c:pt idx="799">
                  <c:v>41719.0</c:v>
                </c:pt>
                <c:pt idx="800">
                  <c:v>41722.0</c:v>
                </c:pt>
                <c:pt idx="801">
                  <c:v>41723.0</c:v>
                </c:pt>
                <c:pt idx="802">
                  <c:v>41724.0</c:v>
                </c:pt>
                <c:pt idx="803">
                  <c:v>41725.0</c:v>
                </c:pt>
                <c:pt idx="804">
                  <c:v>41726.0</c:v>
                </c:pt>
                <c:pt idx="805">
                  <c:v>41729.0</c:v>
                </c:pt>
                <c:pt idx="806">
                  <c:v>41730.0</c:v>
                </c:pt>
                <c:pt idx="807">
                  <c:v>41731.0</c:v>
                </c:pt>
                <c:pt idx="808">
                  <c:v>41732.0</c:v>
                </c:pt>
                <c:pt idx="809">
                  <c:v>41733.0</c:v>
                </c:pt>
                <c:pt idx="810">
                  <c:v>41736.0</c:v>
                </c:pt>
                <c:pt idx="811">
                  <c:v>41737.0</c:v>
                </c:pt>
                <c:pt idx="812">
                  <c:v>41738.0</c:v>
                </c:pt>
                <c:pt idx="813">
                  <c:v>41739.0</c:v>
                </c:pt>
                <c:pt idx="814">
                  <c:v>41740.0</c:v>
                </c:pt>
                <c:pt idx="815">
                  <c:v>41743.0</c:v>
                </c:pt>
                <c:pt idx="816">
                  <c:v>41744.0</c:v>
                </c:pt>
                <c:pt idx="817">
                  <c:v>41745.0</c:v>
                </c:pt>
                <c:pt idx="818">
                  <c:v>41746.0</c:v>
                </c:pt>
                <c:pt idx="819">
                  <c:v>41750.0</c:v>
                </c:pt>
                <c:pt idx="820">
                  <c:v>41751.0</c:v>
                </c:pt>
                <c:pt idx="821">
                  <c:v>41752.0</c:v>
                </c:pt>
                <c:pt idx="822">
                  <c:v>41753.0</c:v>
                </c:pt>
                <c:pt idx="823">
                  <c:v>41754.0</c:v>
                </c:pt>
                <c:pt idx="824">
                  <c:v>41757.0</c:v>
                </c:pt>
                <c:pt idx="825">
                  <c:v>41758.0</c:v>
                </c:pt>
                <c:pt idx="826">
                  <c:v>41759.0</c:v>
                </c:pt>
                <c:pt idx="827">
                  <c:v>41760.0</c:v>
                </c:pt>
                <c:pt idx="828">
                  <c:v>41761.0</c:v>
                </c:pt>
                <c:pt idx="829">
                  <c:v>41764.0</c:v>
                </c:pt>
                <c:pt idx="830">
                  <c:v>41765.0</c:v>
                </c:pt>
                <c:pt idx="831">
                  <c:v>41766.0</c:v>
                </c:pt>
                <c:pt idx="832">
                  <c:v>41767.0</c:v>
                </c:pt>
                <c:pt idx="833">
                  <c:v>41768.0</c:v>
                </c:pt>
                <c:pt idx="834">
                  <c:v>41771.0</c:v>
                </c:pt>
                <c:pt idx="835">
                  <c:v>41772.0</c:v>
                </c:pt>
                <c:pt idx="836">
                  <c:v>41773.0</c:v>
                </c:pt>
                <c:pt idx="837">
                  <c:v>41774.0</c:v>
                </c:pt>
                <c:pt idx="838">
                  <c:v>41775.0</c:v>
                </c:pt>
                <c:pt idx="839">
                  <c:v>41778.0</c:v>
                </c:pt>
                <c:pt idx="840">
                  <c:v>41779.0</c:v>
                </c:pt>
                <c:pt idx="841">
                  <c:v>41780.0</c:v>
                </c:pt>
                <c:pt idx="842">
                  <c:v>41781.0</c:v>
                </c:pt>
                <c:pt idx="843">
                  <c:v>41782.0</c:v>
                </c:pt>
                <c:pt idx="844">
                  <c:v>41786.0</c:v>
                </c:pt>
                <c:pt idx="845">
                  <c:v>41787.0</c:v>
                </c:pt>
                <c:pt idx="846">
                  <c:v>41788.0</c:v>
                </c:pt>
                <c:pt idx="847">
                  <c:v>41789.0</c:v>
                </c:pt>
                <c:pt idx="848">
                  <c:v>41792.0</c:v>
                </c:pt>
                <c:pt idx="849">
                  <c:v>41793.0</c:v>
                </c:pt>
                <c:pt idx="850">
                  <c:v>41794.0</c:v>
                </c:pt>
                <c:pt idx="851">
                  <c:v>41795.0</c:v>
                </c:pt>
                <c:pt idx="852">
                  <c:v>41796.0</c:v>
                </c:pt>
                <c:pt idx="853">
                  <c:v>41799.0</c:v>
                </c:pt>
                <c:pt idx="854">
                  <c:v>41800.0</c:v>
                </c:pt>
                <c:pt idx="855">
                  <c:v>41801.0</c:v>
                </c:pt>
                <c:pt idx="856">
                  <c:v>41802.0</c:v>
                </c:pt>
                <c:pt idx="857">
                  <c:v>41803.0</c:v>
                </c:pt>
                <c:pt idx="858">
                  <c:v>41806.0</c:v>
                </c:pt>
                <c:pt idx="859">
                  <c:v>41807.0</c:v>
                </c:pt>
                <c:pt idx="860">
                  <c:v>41808.0</c:v>
                </c:pt>
                <c:pt idx="861">
                  <c:v>41809.0</c:v>
                </c:pt>
                <c:pt idx="862">
                  <c:v>41810.0</c:v>
                </c:pt>
                <c:pt idx="863">
                  <c:v>41813.0</c:v>
                </c:pt>
                <c:pt idx="864">
                  <c:v>41814.0</c:v>
                </c:pt>
                <c:pt idx="865">
                  <c:v>41815.0</c:v>
                </c:pt>
                <c:pt idx="866">
                  <c:v>41816.0</c:v>
                </c:pt>
                <c:pt idx="867">
                  <c:v>41817.0</c:v>
                </c:pt>
                <c:pt idx="868">
                  <c:v>41820.0</c:v>
                </c:pt>
                <c:pt idx="869">
                  <c:v>41821.0</c:v>
                </c:pt>
                <c:pt idx="870">
                  <c:v>41822.0</c:v>
                </c:pt>
                <c:pt idx="871">
                  <c:v>41823.0</c:v>
                </c:pt>
                <c:pt idx="872">
                  <c:v>41827.0</c:v>
                </c:pt>
                <c:pt idx="873">
                  <c:v>41828.0</c:v>
                </c:pt>
                <c:pt idx="874">
                  <c:v>41829.0</c:v>
                </c:pt>
                <c:pt idx="875">
                  <c:v>41830.0</c:v>
                </c:pt>
                <c:pt idx="876">
                  <c:v>41831.0</c:v>
                </c:pt>
                <c:pt idx="877">
                  <c:v>41834.0</c:v>
                </c:pt>
                <c:pt idx="878">
                  <c:v>41835.0</c:v>
                </c:pt>
                <c:pt idx="879">
                  <c:v>41836.0</c:v>
                </c:pt>
                <c:pt idx="880">
                  <c:v>41837.0</c:v>
                </c:pt>
                <c:pt idx="881">
                  <c:v>41838.0</c:v>
                </c:pt>
                <c:pt idx="882">
                  <c:v>41841.0</c:v>
                </c:pt>
                <c:pt idx="883">
                  <c:v>41842.0</c:v>
                </c:pt>
                <c:pt idx="884">
                  <c:v>41843.0</c:v>
                </c:pt>
                <c:pt idx="885">
                  <c:v>41844.0</c:v>
                </c:pt>
                <c:pt idx="886">
                  <c:v>41845.0</c:v>
                </c:pt>
                <c:pt idx="887">
                  <c:v>41848.0</c:v>
                </c:pt>
                <c:pt idx="888">
                  <c:v>41849.0</c:v>
                </c:pt>
                <c:pt idx="889">
                  <c:v>41850.0</c:v>
                </c:pt>
                <c:pt idx="890">
                  <c:v>41851.0</c:v>
                </c:pt>
                <c:pt idx="891">
                  <c:v>41852.0</c:v>
                </c:pt>
                <c:pt idx="892">
                  <c:v>41855.0</c:v>
                </c:pt>
                <c:pt idx="893">
                  <c:v>41856.0</c:v>
                </c:pt>
                <c:pt idx="894">
                  <c:v>41857.0</c:v>
                </c:pt>
                <c:pt idx="895">
                  <c:v>41858.0</c:v>
                </c:pt>
                <c:pt idx="896">
                  <c:v>41859.0</c:v>
                </c:pt>
                <c:pt idx="897">
                  <c:v>41862.0</c:v>
                </c:pt>
                <c:pt idx="898">
                  <c:v>41863.0</c:v>
                </c:pt>
                <c:pt idx="899">
                  <c:v>41864.0</c:v>
                </c:pt>
                <c:pt idx="900">
                  <c:v>41865.0</c:v>
                </c:pt>
                <c:pt idx="901">
                  <c:v>41866.0</c:v>
                </c:pt>
                <c:pt idx="902">
                  <c:v>41869.0</c:v>
                </c:pt>
                <c:pt idx="903">
                  <c:v>41870.0</c:v>
                </c:pt>
                <c:pt idx="904">
                  <c:v>41871.0</c:v>
                </c:pt>
                <c:pt idx="905">
                  <c:v>41872.0</c:v>
                </c:pt>
                <c:pt idx="906">
                  <c:v>41873.0</c:v>
                </c:pt>
                <c:pt idx="907">
                  <c:v>41876.0</c:v>
                </c:pt>
                <c:pt idx="908">
                  <c:v>41877.0</c:v>
                </c:pt>
                <c:pt idx="909">
                  <c:v>41878.0</c:v>
                </c:pt>
                <c:pt idx="910">
                  <c:v>41879.0</c:v>
                </c:pt>
                <c:pt idx="911">
                  <c:v>41880.0</c:v>
                </c:pt>
                <c:pt idx="912">
                  <c:v>41884.0</c:v>
                </c:pt>
                <c:pt idx="913">
                  <c:v>41885.0</c:v>
                </c:pt>
                <c:pt idx="914">
                  <c:v>41886.0</c:v>
                </c:pt>
                <c:pt idx="915">
                  <c:v>41887.0</c:v>
                </c:pt>
                <c:pt idx="916">
                  <c:v>41890.0</c:v>
                </c:pt>
                <c:pt idx="917">
                  <c:v>41891.0</c:v>
                </c:pt>
                <c:pt idx="918">
                  <c:v>41892.0</c:v>
                </c:pt>
                <c:pt idx="919">
                  <c:v>41893.0</c:v>
                </c:pt>
                <c:pt idx="920">
                  <c:v>41894.0</c:v>
                </c:pt>
                <c:pt idx="921">
                  <c:v>41897.0</c:v>
                </c:pt>
                <c:pt idx="922">
                  <c:v>41898.0</c:v>
                </c:pt>
                <c:pt idx="923">
                  <c:v>41899.0</c:v>
                </c:pt>
                <c:pt idx="924">
                  <c:v>41900.0</c:v>
                </c:pt>
                <c:pt idx="925">
                  <c:v>41901.0</c:v>
                </c:pt>
                <c:pt idx="926">
                  <c:v>41904.0</c:v>
                </c:pt>
                <c:pt idx="927">
                  <c:v>41905.0</c:v>
                </c:pt>
                <c:pt idx="928">
                  <c:v>41906.0</c:v>
                </c:pt>
                <c:pt idx="929">
                  <c:v>41907.0</c:v>
                </c:pt>
                <c:pt idx="930">
                  <c:v>41908.0</c:v>
                </c:pt>
                <c:pt idx="931">
                  <c:v>41911.0</c:v>
                </c:pt>
                <c:pt idx="932">
                  <c:v>41912.0</c:v>
                </c:pt>
                <c:pt idx="933">
                  <c:v>41913.0</c:v>
                </c:pt>
                <c:pt idx="934">
                  <c:v>41914.0</c:v>
                </c:pt>
                <c:pt idx="935">
                  <c:v>41915.0</c:v>
                </c:pt>
                <c:pt idx="936">
                  <c:v>41918.0</c:v>
                </c:pt>
                <c:pt idx="937">
                  <c:v>41919.0</c:v>
                </c:pt>
                <c:pt idx="938">
                  <c:v>41920.0</c:v>
                </c:pt>
                <c:pt idx="939">
                  <c:v>41921.0</c:v>
                </c:pt>
                <c:pt idx="940">
                  <c:v>41922.0</c:v>
                </c:pt>
                <c:pt idx="941">
                  <c:v>41925.0</c:v>
                </c:pt>
                <c:pt idx="942">
                  <c:v>41926.0</c:v>
                </c:pt>
                <c:pt idx="943">
                  <c:v>41927.0</c:v>
                </c:pt>
                <c:pt idx="944">
                  <c:v>41928.0</c:v>
                </c:pt>
                <c:pt idx="945">
                  <c:v>41929.0</c:v>
                </c:pt>
                <c:pt idx="946">
                  <c:v>41932.0</c:v>
                </c:pt>
                <c:pt idx="947">
                  <c:v>41933.0</c:v>
                </c:pt>
                <c:pt idx="948">
                  <c:v>41934.0</c:v>
                </c:pt>
                <c:pt idx="949">
                  <c:v>41935.0</c:v>
                </c:pt>
                <c:pt idx="950">
                  <c:v>41936.0</c:v>
                </c:pt>
                <c:pt idx="951">
                  <c:v>41939.0</c:v>
                </c:pt>
                <c:pt idx="952">
                  <c:v>41940.0</c:v>
                </c:pt>
                <c:pt idx="953">
                  <c:v>41941.0</c:v>
                </c:pt>
                <c:pt idx="954">
                  <c:v>41942.0</c:v>
                </c:pt>
                <c:pt idx="955">
                  <c:v>41943.0</c:v>
                </c:pt>
                <c:pt idx="956">
                  <c:v>41946.0</c:v>
                </c:pt>
                <c:pt idx="957">
                  <c:v>41947.0</c:v>
                </c:pt>
                <c:pt idx="958">
                  <c:v>41948.0</c:v>
                </c:pt>
                <c:pt idx="959">
                  <c:v>41949.0</c:v>
                </c:pt>
                <c:pt idx="960">
                  <c:v>41950.0</c:v>
                </c:pt>
                <c:pt idx="961">
                  <c:v>41953.0</c:v>
                </c:pt>
                <c:pt idx="962">
                  <c:v>41954.0</c:v>
                </c:pt>
                <c:pt idx="963">
                  <c:v>41955.0</c:v>
                </c:pt>
                <c:pt idx="964">
                  <c:v>41956.0</c:v>
                </c:pt>
                <c:pt idx="965">
                  <c:v>41957.0</c:v>
                </c:pt>
                <c:pt idx="966">
                  <c:v>41960.0</c:v>
                </c:pt>
                <c:pt idx="967">
                  <c:v>41961.0</c:v>
                </c:pt>
                <c:pt idx="968">
                  <c:v>41962.0</c:v>
                </c:pt>
                <c:pt idx="969">
                  <c:v>41963.0</c:v>
                </c:pt>
                <c:pt idx="970">
                  <c:v>41964.0</c:v>
                </c:pt>
                <c:pt idx="971">
                  <c:v>41967.0</c:v>
                </c:pt>
                <c:pt idx="972">
                  <c:v>41968.0</c:v>
                </c:pt>
                <c:pt idx="973">
                  <c:v>41969.0</c:v>
                </c:pt>
                <c:pt idx="974">
                  <c:v>41971.0</c:v>
                </c:pt>
                <c:pt idx="975">
                  <c:v>41974.0</c:v>
                </c:pt>
                <c:pt idx="976">
                  <c:v>41975.0</c:v>
                </c:pt>
                <c:pt idx="977">
                  <c:v>41976.0</c:v>
                </c:pt>
                <c:pt idx="978">
                  <c:v>41977.0</c:v>
                </c:pt>
                <c:pt idx="979">
                  <c:v>41978.0</c:v>
                </c:pt>
                <c:pt idx="980">
                  <c:v>41981.0</c:v>
                </c:pt>
                <c:pt idx="981">
                  <c:v>41982.0</c:v>
                </c:pt>
                <c:pt idx="982">
                  <c:v>41983.0</c:v>
                </c:pt>
                <c:pt idx="983">
                  <c:v>41984.0</c:v>
                </c:pt>
                <c:pt idx="984">
                  <c:v>41985.0</c:v>
                </c:pt>
                <c:pt idx="985">
                  <c:v>41988.0</c:v>
                </c:pt>
                <c:pt idx="986">
                  <c:v>41989.0</c:v>
                </c:pt>
                <c:pt idx="987">
                  <c:v>41990.0</c:v>
                </c:pt>
                <c:pt idx="988">
                  <c:v>41991.0</c:v>
                </c:pt>
                <c:pt idx="989">
                  <c:v>41992.0</c:v>
                </c:pt>
                <c:pt idx="990">
                  <c:v>41995.0</c:v>
                </c:pt>
                <c:pt idx="991">
                  <c:v>41996.0</c:v>
                </c:pt>
                <c:pt idx="992">
                  <c:v>41997.0</c:v>
                </c:pt>
                <c:pt idx="993">
                  <c:v>41999.0</c:v>
                </c:pt>
                <c:pt idx="994">
                  <c:v>42002.0</c:v>
                </c:pt>
                <c:pt idx="995">
                  <c:v>42003.0</c:v>
                </c:pt>
                <c:pt idx="996">
                  <c:v>42004.0</c:v>
                </c:pt>
                <c:pt idx="997">
                  <c:v>42006.0</c:v>
                </c:pt>
                <c:pt idx="998">
                  <c:v>42009.0</c:v>
                </c:pt>
                <c:pt idx="999">
                  <c:v>42010.0</c:v>
                </c:pt>
                <c:pt idx="1000">
                  <c:v>42011.0</c:v>
                </c:pt>
                <c:pt idx="1001">
                  <c:v>42012.0</c:v>
                </c:pt>
                <c:pt idx="1002">
                  <c:v>42013.0</c:v>
                </c:pt>
                <c:pt idx="1003">
                  <c:v>42016.0</c:v>
                </c:pt>
                <c:pt idx="1004">
                  <c:v>42017.0</c:v>
                </c:pt>
                <c:pt idx="1005">
                  <c:v>42018.0</c:v>
                </c:pt>
                <c:pt idx="1006">
                  <c:v>42019.0</c:v>
                </c:pt>
                <c:pt idx="1007">
                  <c:v>42020.0</c:v>
                </c:pt>
                <c:pt idx="1008">
                  <c:v>42024.0</c:v>
                </c:pt>
                <c:pt idx="1009">
                  <c:v>42025.0</c:v>
                </c:pt>
                <c:pt idx="1010">
                  <c:v>42026.0</c:v>
                </c:pt>
                <c:pt idx="1011">
                  <c:v>42027.0</c:v>
                </c:pt>
                <c:pt idx="1012">
                  <c:v>42030.0</c:v>
                </c:pt>
                <c:pt idx="1013">
                  <c:v>42031.0</c:v>
                </c:pt>
                <c:pt idx="1014">
                  <c:v>42032.0</c:v>
                </c:pt>
                <c:pt idx="1015">
                  <c:v>42033.0</c:v>
                </c:pt>
                <c:pt idx="1016">
                  <c:v>42034.0</c:v>
                </c:pt>
                <c:pt idx="1017">
                  <c:v>42037.0</c:v>
                </c:pt>
                <c:pt idx="1018">
                  <c:v>42038.0</c:v>
                </c:pt>
                <c:pt idx="1019">
                  <c:v>42039.0</c:v>
                </c:pt>
                <c:pt idx="1020">
                  <c:v>42040.0</c:v>
                </c:pt>
                <c:pt idx="1021">
                  <c:v>42041.0</c:v>
                </c:pt>
                <c:pt idx="1022">
                  <c:v>42044.0</c:v>
                </c:pt>
                <c:pt idx="1023">
                  <c:v>42045.0</c:v>
                </c:pt>
                <c:pt idx="1024">
                  <c:v>42046.0</c:v>
                </c:pt>
                <c:pt idx="1025">
                  <c:v>42047.0</c:v>
                </c:pt>
                <c:pt idx="1026">
                  <c:v>42048.0</c:v>
                </c:pt>
                <c:pt idx="1027">
                  <c:v>42052.0</c:v>
                </c:pt>
                <c:pt idx="1028">
                  <c:v>42053.0</c:v>
                </c:pt>
                <c:pt idx="1029">
                  <c:v>42054.0</c:v>
                </c:pt>
                <c:pt idx="1030">
                  <c:v>42055.0</c:v>
                </c:pt>
                <c:pt idx="1031">
                  <c:v>42058.0</c:v>
                </c:pt>
                <c:pt idx="1032">
                  <c:v>42059.0</c:v>
                </c:pt>
                <c:pt idx="1033">
                  <c:v>42060.0</c:v>
                </c:pt>
                <c:pt idx="1034">
                  <c:v>42061.0</c:v>
                </c:pt>
                <c:pt idx="1035">
                  <c:v>42062.0</c:v>
                </c:pt>
                <c:pt idx="1036">
                  <c:v>42065.0</c:v>
                </c:pt>
                <c:pt idx="1037">
                  <c:v>42066.0</c:v>
                </c:pt>
                <c:pt idx="1038">
                  <c:v>42067.0</c:v>
                </c:pt>
                <c:pt idx="1039">
                  <c:v>42068.0</c:v>
                </c:pt>
                <c:pt idx="1040">
                  <c:v>42069.0</c:v>
                </c:pt>
                <c:pt idx="1041">
                  <c:v>42072.0</c:v>
                </c:pt>
                <c:pt idx="1042">
                  <c:v>42073.0</c:v>
                </c:pt>
                <c:pt idx="1043">
                  <c:v>42074.0</c:v>
                </c:pt>
                <c:pt idx="1044">
                  <c:v>42075.0</c:v>
                </c:pt>
                <c:pt idx="1045">
                  <c:v>42076.0</c:v>
                </c:pt>
                <c:pt idx="1046">
                  <c:v>42079.0</c:v>
                </c:pt>
                <c:pt idx="1047">
                  <c:v>42080.0</c:v>
                </c:pt>
                <c:pt idx="1048">
                  <c:v>42081.0</c:v>
                </c:pt>
                <c:pt idx="1049">
                  <c:v>42082.0</c:v>
                </c:pt>
                <c:pt idx="1050">
                  <c:v>42083.0</c:v>
                </c:pt>
                <c:pt idx="1051">
                  <c:v>42086.0</c:v>
                </c:pt>
                <c:pt idx="1052">
                  <c:v>42087.0</c:v>
                </c:pt>
                <c:pt idx="1053">
                  <c:v>42088.0</c:v>
                </c:pt>
                <c:pt idx="1054">
                  <c:v>42089.0</c:v>
                </c:pt>
                <c:pt idx="1055">
                  <c:v>42090.0</c:v>
                </c:pt>
                <c:pt idx="1056">
                  <c:v>42093.0</c:v>
                </c:pt>
                <c:pt idx="1057">
                  <c:v>42094.0</c:v>
                </c:pt>
                <c:pt idx="1058">
                  <c:v>42095.0</c:v>
                </c:pt>
                <c:pt idx="1059">
                  <c:v>42096.0</c:v>
                </c:pt>
                <c:pt idx="1060">
                  <c:v>42100.0</c:v>
                </c:pt>
                <c:pt idx="1061">
                  <c:v>42101.0</c:v>
                </c:pt>
                <c:pt idx="1062">
                  <c:v>42102.0</c:v>
                </c:pt>
                <c:pt idx="1063">
                  <c:v>42103.0</c:v>
                </c:pt>
                <c:pt idx="1064">
                  <c:v>42104.0</c:v>
                </c:pt>
                <c:pt idx="1065">
                  <c:v>42107.0</c:v>
                </c:pt>
                <c:pt idx="1066">
                  <c:v>42108.0</c:v>
                </c:pt>
                <c:pt idx="1067">
                  <c:v>42109.0</c:v>
                </c:pt>
                <c:pt idx="1068">
                  <c:v>42110.0</c:v>
                </c:pt>
                <c:pt idx="1069">
                  <c:v>42111.0</c:v>
                </c:pt>
                <c:pt idx="1070">
                  <c:v>42114.0</c:v>
                </c:pt>
                <c:pt idx="1071">
                  <c:v>42115.0</c:v>
                </c:pt>
                <c:pt idx="1072">
                  <c:v>42116.0</c:v>
                </c:pt>
                <c:pt idx="1073">
                  <c:v>42117.0</c:v>
                </c:pt>
                <c:pt idx="1074">
                  <c:v>42118.0</c:v>
                </c:pt>
                <c:pt idx="1075">
                  <c:v>42121.0</c:v>
                </c:pt>
                <c:pt idx="1076">
                  <c:v>42122.0</c:v>
                </c:pt>
                <c:pt idx="1077">
                  <c:v>42123.0</c:v>
                </c:pt>
                <c:pt idx="1078">
                  <c:v>42124.0</c:v>
                </c:pt>
                <c:pt idx="1079">
                  <c:v>42125.0</c:v>
                </c:pt>
                <c:pt idx="1080">
                  <c:v>42128.0</c:v>
                </c:pt>
                <c:pt idx="1081">
                  <c:v>42129.0</c:v>
                </c:pt>
                <c:pt idx="1082">
                  <c:v>42130.0</c:v>
                </c:pt>
                <c:pt idx="1083">
                  <c:v>42131.0</c:v>
                </c:pt>
                <c:pt idx="1084">
                  <c:v>42132.0</c:v>
                </c:pt>
                <c:pt idx="1085">
                  <c:v>42135.0</c:v>
                </c:pt>
                <c:pt idx="1086">
                  <c:v>42136.0</c:v>
                </c:pt>
                <c:pt idx="1087">
                  <c:v>42137.0</c:v>
                </c:pt>
                <c:pt idx="1088">
                  <c:v>42138.0</c:v>
                </c:pt>
                <c:pt idx="1089">
                  <c:v>42139.0</c:v>
                </c:pt>
                <c:pt idx="1090">
                  <c:v>42142.0</c:v>
                </c:pt>
                <c:pt idx="1091">
                  <c:v>42143.0</c:v>
                </c:pt>
                <c:pt idx="1092">
                  <c:v>42144.0</c:v>
                </c:pt>
                <c:pt idx="1093">
                  <c:v>42145.0</c:v>
                </c:pt>
                <c:pt idx="1094">
                  <c:v>42146.0</c:v>
                </c:pt>
                <c:pt idx="1095">
                  <c:v>42150.0</c:v>
                </c:pt>
                <c:pt idx="1096">
                  <c:v>42151.0</c:v>
                </c:pt>
                <c:pt idx="1097">
                  <c:v>42152.0</c:v>
                </c:pt>
                <c:pt idx="1098">
                  <c:v>42153.0</c:v>
                </c:pt>
                <c:pt idx="1099">
                  <c:v>42156.0</c:v>
                </c:pt>
                <c:pt idx="1100">
                  <c:v>42157.0</c:v>
                </c:pt>
                <c:pt idx="1101">
                  <c:v>42158.0</c:v>
                </c:pt>
                <c:pt idx="1102">
                  <c:v>42159.0</c:v>
                </c:pt>
                <c:pt idx="1103">
                  <c:v>42160.0</c:v>
                </c:pt>
                <c:pt idx="1104">
                  <c:v>42163.0</c:v>
                </c:pt>
                <c:pt idx="1105">
                  <c:v>42164.0</c:v>
                </c:pt>
                <c:pt idx="1106">
                  <c:v>42165.0</c:v>
                </c:pt>
                <c:pt idx="1107">
                  <c:v>42166.0</c:v>
                </c:pt>
                <c:pt idx="1108">
                  <c:v>42167.0</c:v>
                </c:pt>
                <c:pt idx="1109">
                  <c:v>42170.0</c:v>
                </c:pt>
                <c:pt idx="1110">
                  <c:v>42171.0</c:v>
                </c:pt>
                <c:pt idx="1111">
                  <c:v>42172.0</c:v>
                </c:pt>
                <c:pt idx="1112">
                  <c:v>42173.0</c:v>
                </c:pt>
                <c:pt idx="1113">
                  <c:v>42174.0</c:v>
                </c:pt>
                <c:pt idx="1114">
                  <c:v>42177.0</c:v>
                </c:pt>
                <c:pt idx="1115">
                  <c:v>42178.0</c:v>
                </c:pt>
                <c:pt idx="1116">
                  <c:v>42179.0</c:v>
                </c:pt>
                <c:pt idx="1117">
                  <c:v>42180.0</c:v>
                </c:pt>
                <c:pt idx="1118">
                  <c:v>42181.0</c:v>
                </c:pt>
                <c:pt idx="1119">
                  <c:v>42184.0</c:v>
                </c:pt>
                <c:pt idx="1120">
                  <c:v>42185.0</c:v>
                </c:pt>
                <c:pt idx="1121">
                  <c:v>42186.0</c:v>
                </c:pt>
                <c:pt idx="1122">
                  <c:v>42187.0</c:v>
                </c:pt>
                <c:pt idx="1123">
                  <c:v>42191.0</c:v>
                </c:pt>
                <c:pt idx="1124">
                  <c:v>42192.0</c:v>
                </c:pt>
                <c:pt idx="1125">
                  <c:v>42193.0</c:v>
                </c:pt>
                <c:pt idx="1126">
                  <c:v>42194.0</c:v>
                </c:pt>
                <c:pt idx="1127">
                  <c:v>42195.0</c:v>
                </c:pt>
                <c:pt idx="1128">
                  <c:v>42198.0</c:v>
                </c:pt>
                <c:pt idx="1129">
                  <c:v>42199.0</c:v>
                </c:pt>
                <c:pt idx="1130">
                  <c:v>42200.0</c:v>
                </c:pt>
                <c:pt idx="1131">
                  <c:v>42201.0</c:v>
                </c:pt>
                <c:pt idx="1132">
                  <c:v>42202.0</c:v>
                </c:pt>
                <c:pt idx="1133">
                  <c:v>42205.0</c:v>
                </c:pt>
                <c:pt idx="1134">
                  <c:v>42206.0</c:v>
                </c:pt>
                <c:pt idx="1135">
                  <c:v>42207.0</c:v>
                </c:pt>
                <c:pt idx="1136">
                  <c:v>42208.0</c:v>
                </c:pt>
                <c:pt idx="1137">
                  <c:v>42209.0</c:v>
                </c:pt>
                <c:pt idx="1138">
                  <c:v>42212.0</c:v>
                </c:pt>
                <c:pt idx="1139">
                  <c:v>42213.0</c:v>
                </c:pt>
                <c:pt idx="1140">
                  <c:v>42214.0</c:v>
                </c:pt>
                <c:pt idx="1141">
                  <c:v>42215.0</c:v>
                </c:pt>
                <c:pt idx="1142">
                  <c:v>42216.0</c:v>
                </c:pt>
                <c:pt idx="1143">
                  <c:v>42219.0</c:v>
                </c:pt>
                <c:pt idx="1144">
                  <c:v>42220.0</c:v>
                </c:pt>
                <c:pt idx="1145">
                  <c:v>42221.0</c:v>
                </c:pt>
                <c:pt idx="1146">
                  <c:v>42222.0</c:v>
                </c:pt>
                <c:pt idx="1147">
                  <c:v>42223.0</c:v>
                </c:pt>
                <c:pt idx="1148">
                  <c:v>42226.0</c:v>
                </c:pt>
                <c:pt idx="1149">
                  <c:v>42227.0</c:v>
                </c:pt>
                <c:pt idx="1150">
                  <c:v>42228.0</c:v>
                </c:pt>
                <c:pt idx="1151">
                  <c:v>42229.0</c:v>
                </c:pt>
                <c:pt idx="1152">
                  <c:v>42230.0</c:v>
                </c:pt>
                <c:pt idx="1153">
                  <c:v>42233.0</c:v>
                </c:pt>
                <c:pt idx="1154">
                  <c:v>42234.0</c:v>
                </c:pt>
                <c:pt idx="1155">
                  <c:v>42235.0</c:v>
                </c:pt>
                <c:pt idx="1156">
                  <c:v>42236.0</c:v>
                </c:pt>
                <c:pt idx="1157">
                  <c:v>42237.0</c:v>
                </c:pt>
                <c:pt idx="1158">
                  <c:v>42240.0</c:v>
                </c:pt>
                <c:pt idx="1159">
                  <c:v>42241.0</c:v>
                </c:pt>
                <c:pt idx="1160">
                  <c:v>42242.0</c:v>
                </c:pt>
                <c:pt idx="1161">
                  <c:v>42243.0</c:v>
                </c:pt>
                <c:pt idx="1162">
                  <c:v>42244.0</c:v>
                </c:pt>
                <c:pt idx="1163">
                  <c:v>42247.0</c:v>
                </c:pt>
                <c:pt idx="1164">
                  <c:v>42248.0</c:v>
                </c:pt>
                <c:pt idx="1165">
                  <c:v>42249.0</c:v>
                </c:pt>
                <c:pt idx="1166">
                  <c:v>42250.0</c:v>
                </c:pt>
                <c:pt idx="1167">
                  <c:v>42251.0</c:v>
                </c:pt>
                <c:pt idx="1168">
                  <c:v>42255.0</c:v>
                </c:pt>
                <c:pt idx="1169">
                  <c:v>42256.0</c:v>
                </c:pt>
                <c:pt idx="1170">
                  <c:v>42257.0</c:v>
                </c:pt>
                <c:pt idx="1171">
                  <c:v>42258.0</c:v>
                </c:pt>
                <c:pt idx="1172">
                  <c:v>42261.0</c:v>
                </c:pt>
                <c:pt idx="1173">
                  <c:v>42262.0</c:v>
                </c:pt>
                <c:pt idx="1174">
                  <c:v>42263.0</c:v>
                </c:pt>
                <c:pt idx="1175">
                  <c:v>42264.0</c:v>
                </c:pt>
                <c:pt idx="1176">
                  <c:v>42265.0</c:v>
                </c:pt>
                <c:pt idx="1177">
                  <c:v>42268.0</c:v>
                </c:pt>
                <c:pt idx="1178">
                  <c:v>42269.0</c:v>
                </c:pt>
                <c:pt idx="1179">
                  <c:v>42270.0</c:v>
                </c:pt>
                <c:pt idx="1180">
                  <c:v>42271.0</c:v>
                </c:pt>
                <c:pt idx="1181">
                  <c:v>42272.0</c:v>
                </c:pt>
                <c:pt idx="1182">
                  <c:v>42275.0</c:v>
                </c:pt>
                <c:pt idx="1183">
                  <c:v>42276.0</c:v>
                </c:pt>
                <c:pt idx="1184">
                  <c:v>42277.0</c:v>
                </c:pt>
                <c:pt idx="1185">
                  <c:v>42278.0</c:v>
                </c:pt>
                <c:pt idx="1186">
                  <c:v>42279.0</c:v>
                </c:pt>
                <c:pt idx="1187">
                  <c:v>42282.0</c:v>
                </c:pt>
                <c:pt idx="1188">
                  <c:v>42283.0</c:v>
                </c:pt>
                <c:pt idx="1189">
                  <c:v>42284.0</c:v>
                </c:pt>
                <c:pt idx="1190">
                  <c:v>42285.0</c:v>
                </c:pt>
                <c:pt idx="1191">
                  <c:v>42286.0</c:v>
                </c:pt>
                <c:pt idx="1192">
                  <c:v>42289.0</c:v>
                </c:pt>
                <c:pt idx="1193">
                  <c:v>42290.0</c:v>
                </c:pt>
                <c:pt idx="1194">
                  <c:v>42291.0</c:v>
                </c:pt>
                <c:pt idx="1195">
                  <c:v>42292.0</c:v>
                </c:pt>
                <c:pt idx="1196">
                  <c:v>42293.0</c:v>
                </c:pt>
                <c:pt idx="1197">
                  <c:v>42296.0</c:v>
                </c:pt>
                <c:pt idx="1198">
                  <c:v>42297.0</c:v>
                </c:pt>
                <c:pt idx="1199">
                  <c:v>42298.0</c:v>
                </c:pt>
                <c:pt idx="1200">
                  <c:v>42299.0</c:v>
                </c:pt>
                <c:pt idx="1201">
                  <c:v>42300.0</c:v>
                </c:pt>
                <c:pt idx="1202">
                  <c:v>42303.0</c:v>
                </c:pt>
                <c:pt idx="1203">
                  <c:v>42304.0</c:v>
                </c:pt>
                <c:pt idx="1204">
                  <c:v>42305.0</c:v>
                </c:pt>
                <c:pt idx="1205">
                  <c:v>42306.0</c:v>
                </c:pt>
                <c:pt idx="1206">
                  <c:v>42307.0</c:v>
                </c:pt>
                <c:pt idx="1207">
                  <c:v>42310.0</c:v>
                </c:pt>
                <c:pt idx="1208">
                  <c:v>42311.0</c:v>
                </c:pt>
                <c:pt idx="1209">
                  <c:v>42312.0</c:v>
                </c:pt>
                <c:pt idx="1210">
                  <c:v>42313.0</c:v>
                </c:pt>
                <c:pt idx="1211">
                  <c:v>42314.0</c:v>
                </c:pt>
                <c:pt idx="1212">
                  <c:v>42317.0</c:v>
                </c:pt>
                <c:pt idx="1213">
                  <c:v>42318.0</c:v>
                </c:pt>
                <c:pt idx="1214">
                  <c:v>42319.0</c:v>
                </c:pt>
                <c:pt idx="1215">
                  <c:v>42320.0</c:v>
                </c:pt>
                <c:pt idx="1216">
                  <c:v>42321.0</c:v>
                </c:pt>
                <c:pt idx="1217">
                  <c:v>42324.0</c:v>
                </c:pt>
                <c:pt idx="1218">
                  <c:v>42325.0</c:v>
                </c:pt>
                <c:pt idx="1219">
                  <c:v>42326.0</c:v>
                </c:pt>
                <c:pt idx="1220">
                  <c:v>42327.0</c:v>
                </c:pt>
                <c:pt idx="1221">
                  <c:v>42328.0</c:v>
                </c:pt>
                <c:pt idx="1222">
                  <c:v>42331.0</c:v>
                </c:pt>
                <c:pt idx="1223">
                  <c:v>42332.0</c:v>
                </c:pt>
                <c:pt idx="1224">
                  <c:v>42333.0</c:v>
                </c:pt>
                <c:pt idx="1225">
                  <c:v>42335.0</c:v>
                </c:pt>
                <c:pt idx="1226">
                  <c:v>42338.0</c:v>
                </c:pt>
                <c:pt idx="1227">
                  <c:v>42339.0</c:v>
                </c:pt>
                <c:pt idx="1228">
                  <c:v>42340.0</c:v>
                </c:pt>
                <c:pt idx="1229">
                  <c:v>42341.0</c:v>
                </c:pt>
                <c:pt idx="1230">
                  <c:v>42342.0</c:v>
                </c:pt>
                <c:pt idx="1231">
                  <c:v>42345.0</c:v>
                </c:pt>
                <c:pt idx="1232">
                  <c:v>42346.0</c:v>
                </c:pt>
                <c:pt idx="1233">
                  <c:v>42347.0</c:v>
                </c:pt>
                <c:pt idx="1234">
                  <c:v>42348.0</c:v>
                </c:pt>
                <c:pt idx="1235">
                  <c:v>42349.0</c:v>
                </c:pt>
                <c:pt idx="1236">
                  <c:v>42352.0</c:v>
                </c:pt>
                <c:pt idx="1237">
                  <c:v>42353.0</c:v>
                </c:pt>
                <c:pt idx="1238">
                  <c:v>42354.0</c:v>
                </c:pt>
                <c:pt idx="1239">
                  <c:v>42355.0</c:v>
                </c:pt>
                <c:pt idx="1240">
                  <c:v>42356.0</c:v>
                </c:pt>
                <c:pt idx="1241">
                  <c:v>42359.0</c:v>
                </c:pt>
                <c:pt idx="1242">
                  <c:v>42360.0</c:v>
                </c:pt>
                <c:pt idx="1243">
                  <c:v>42361.0</c:v>
                </c:pt>
                <c:pt idx="1244">
                  <c:v>42362.0</c:v>
                </c:pt>
                <c:pt idx="1245">
                  <c:v>42366.0</c:v>
                </c:pt>
                <c:pt idx="1246">
                  <c:v>42367.0</c:v>
                </c:pt>
                <c:pt idx="1247">
                  <c:v>42368.0</c:v>
                </c:pt>
                <c:pt idx="1248">
                  <c:v>42369.0</c:v>
                </c:pt>
                <c:pt idx="1249">
                  <c:v>42373.0</c:v>
                </c:pt>
                <c:pt idx="1250">
                  <c:v>42374.0</c:v>
                </c:pt>
                <c:pt idx="1251">
                  <c:v>42375.0</c:v>
                </c:pt>
                <c:pt idx="1252">
                  <c:v>42376.0</c:v>
                </c:pt>
                <c:pt idx="1253">
                  <c:v>42377.0</c:v>
                </c:pt>
                <c:pt idx="1254">
                  <c:v>42380.0</c:v>
                </c:pt>
                <c:pt idx="1255">
                  <c:v>42381.0</c:v>
                </c:pt>
                <c:pt idx="1256">
                  <c:v>42382.0</c:v>
                </c:pt>
                <c:pt idx="1257">
                  <c:v>42383.0</c:v>
                </c:pt>
                <c:pt idx="1258">
                  <c:v>42384.0</c:v>
                </c:pt>
                <c:pt idx="1259">
                  <c:v>42388.0</c:v>
                </c:pt>
                <c:pt idx="1260">
                  <c:v>42389.0</c:v>
                </c:pt>
                <c:pt idx="1261">
                  <c:v>42390.0</c:v>
                </c:pt>
                <c:pt idx="1262">
                  <c:v>42391.0</c:v>
                </c:pt>
                <c:pt idx="1263">
                  <c:v>42394.0</c:v>
                </c:pt>
                <c:pt idx="1264">
                  <c:v>42395.0</c:v>
                </c:pt>
                <c:pt idx="1265">
                  <c:v>42396.0</c:v>
                </c:pt>
                <c:pt idx="1266">
                  <c:v>42397.0</c:v>
                </c:pt>
                <c:pt idx="1267">
                  <c:v>42398.0</c:v>
                </c:pt>
                <c:pt idx="1268">
                  <c:v>42401.0</c:v>
                </c:pt>
                <c:pt idx="1269">
                  <c:v>42402.0</c:v>
                </c:pt>
                <c:pt idx="1270">
                  <c:v>42403.0</c:v>
                </c:pt>
                <c:pt idx="1271">
                  <c:v>42404.0</c:v>
                </c:pt>
                <c:pt idx="1272">
                  <c:v>42405.0</c:v>
                </c:pt>
                <c:pt idx="1273">
                  <c:v>42408.0</c:v>
                </c:pt>
                <c:pt idx="1274">
                  <c:v>42409.0</c:v>
                </c:pt>
                <c:pt idx="1275">
                  <c:v>42410.0</c:v>
                </c:pt>
                <c:pt idx="1276">
                  <c:v>42411.0</c:v>
                </c:pt>
                <c:pt idx="1277">
                  <c:v>42412.0</c:v>
                </c:pt>
                <c:pt idx="1278">
                  <c:v>42416.0</c:v>
                </c:pt>
                <c:pt idx="1279">
                  <c:v>42417.0</c:v>
                </c:pt>
                <c:pt idx="1280">
                  <c:v>42418.0</c:v>
                </c:pt>
                <c:pt idx="1281">
                  <c:v>42419.0</c:v>
                </c:pt>
                <c:pt idx="1282">
                  <c:v>42422.0</c:v>
                </c:pt>
                <c:pt idx="1283">
                  <c:v>42423.0</c:v>
                </c:pt>
                <c:pt idx="1284">
                  <c:v>42424.0</c:v>
                </c:pt>
                <c:pt idx="1285">
                  <c:v>42425.0</c:v>
                </c:pt>
                <c:pt idx="1286">
                  <c:v>42426.0</c:v>
                </c:pt>
                <c:pt idx="1287">
                  <c:v>42429.0</c:v>
                </c:pt>
                <c:pt idx="1288">
                  <c:v>42430.0</c:v>
                </c:pt>
                <c:pt idx="1289">
                  <c:v>42431.0</c:v>
                </c:pt>
                <c:pt idx="1290">
                  <c:v>42432.0</c:v>
                </c:pt>
                <c:pt idx="1291">
                  <c:v>42433.0</c:v>
                </c:pt>
                <c:pt idx="1292">
                  <c:v>42436.0</c:v>
                </c:pt>
                <c:pt idx="1293">
                  <c:v>42437.0</c:v>
                </c:pt>
                <c:pt idx="1294">
                  <c:v>42438.0</c:v>
                </c:pt>
                <c:pt idx="1295">
                  <c:v>42439.0</c:v>
                </c:pt>
                <c:pt idx="1296">
                  <c:v>42440.0</c:v>
                </c:pt>
                <c:pt idx="1297">
                  <c:v>42443.0</c:v>
                </c:pt>
                <c:pt idx="1298">
                  <c:v>42444.0</c:v>
                </c:pt>
                <c:pt idx="1299">
                  <c:v>42445.0</c:v>
                </c:pt>
                <c:pt idx="1300">
                  <c:v>42446.0</c:v>
                </c:pt>
                <c:pt idx="1301">
                  <c:v>42447.0</c:v>
                </c:pt>
                <c:pt idx="1302">
                  <c:v>42450.0</c:v>
                </c:pt>
                <c:pt idx="1303">
                  <c:v>42451.0</c:v>
                </c:pt>
                <c:pt idx="1304">
                  <c:v>42452.0</c:v>
                </c:pt>
                <c:pt idx="1305">
                  <c:v>42453.0</c:v>
                </c:pt>
                <c:pt idx="1306">
                  <c:v>42457.0</c:v>
                </c:pt>
                <c:pt idx="1307">
                  <c:v>42458.0</c:v>
                </c:pt>
                <c:pt idx="1308">
                  <c:v>42459.0</c:v>
                </c:pt>
                <c:pt idx="1309">
                  <c:v>42460.0</c:v>
                </c:pt>
                <c:pt idx="1310">
                  <c:v>42461.0</c:v>
                </c:pt>
                <c:pt idx="1311">
                  <c:v>42464.0</c:v>
                </c:pt>
                <c:pt idx="1312">
                  <c:v>42465.0</c:v>
                </c:pt>
                <c:pt idx="1313">
                  <c:v>42466.0</c:v>
                </c:pt>
                <c:pt idx="1314">
                  <c:v>42467.0</c:v>
                </c:pt>
                <c:pt idx="1315">
                  <c:v>42468.0</c:v>
                </c:pt>
                <c:pt idx="1316">
                  <c:v>42471.0</c:v>
                </c:pt>
                <c:pt idx="1317">
                  <c:v>42472.0</c:v>
                </c:pt>
                <c:pt idx="1318">
                  <c:v>42473.0</c:v>
                </c:pt>
                <c:pt idx="1319">
                  <c:v>42474.0</c:v>
                </c:pt>
                <c:pt idx="1320">
                  <c:v>42475.0</c:v>
                </c:pt>
                <c:pt idx="1321">
                  <c:v>42478.0</c:v>
                </c:pt>
                <c:pt idx="1322">
                  <c:v>42479.0</c:v>
                </c:pt>
                <c:pt idx="1323">
                  <c:v>42480.0</c:v>
                </c:pt>
                <c:pt idx="1324">
                  <c:v>42481.0</c:v>
                </c:pt>
                <c:pt idx="1325">
                  <c:v>42482.0</c:v>
                </c:pt>
                <c:pt idx="1326">
                  <c:v>42485.0</c:v>
                </c:pt>
                <c:pt idx="1327">
                  <c:v>42486.0</c:v>
                </c:pt>
                <c:pt idx="1328">
                  <c:v>42487.0</c:v>
                </c:pt>
                <c:pt idx="1329">
                  <c:v>42488.0</c:v>
                </c:pt>
                <c:pt idx="1330">
                  <c:v>42489.0</c:v>
                </c:pt>
                <c:pt idx="1331">
                  <c:v>42492.0</c:v>
                </c:pt>
                <c:pt idx="1332">
                  <c:v>42493.0</c:v>
                </c:pt>
                <c:pt idx="1333">
                  <c:v>42494.0</c:v>
                </c:pt>
                <c:pt idx="1334">
                  <c:v>42495.0</c:v>
                </c:pt>
                <c:pt idx="1335">
                  <c:v>42496.0</c:v>
                </c:pt>
                <c:pt idx="1336">
                  <c:v>42499.0</c:v>
                </c:pt>
                <c:pt idx="1337">
                  <c:v>42500.0</c:v>
                </c:pt>
                <c:pt idx="1338">
                  <c:v>42501.0</c:v>
                </c:pt>
                <c:pt idx="1339">
                  <c:v>42502.0</c:v>
                </c:pt>
                <c:pt idx="1340">
                  <c:v>42503.0</c:v>
                </c:pt>
                <c:pt idx="1341">
                  <c:v>42506.0</c:v>
                </c:pt>
                <c:pt idx="1342">
                  <c:v>42507.0</c:v>
                </c:pt>
                <c:pt idx="1343">
                  <c:v>42508.0</c:v>
                </c:pt>
                <c:pt idx="1344">
                  <c:v>42509.0</c:v>
                </c:pt>
                <c:pt idx="1345">
                  <c:v>42510.0</c:v>
                </c:pt>
                <c:pt idx="1346">
                  <c:v>42513.0</c:v>
                </c:pt>
                <c:pt idx="1347">
                  <c:v>42514.0</c:v>
                </c:pt>
                <c:pt idx="1348">
                  <c:v>42515.0</c:v>
                </c:pt>
                <c:pt idx="1349">
                  <c:v>42516.0</c:v>
                </c:pt>
                <c:pt idx="1350">
                  <c:v>42517.0</c:v>
                </c:pt>
                <c:pt idx="1351">
                  <c:v>42521.0</c:v>
                </c:pt>
                <c:pt idx="1352">
                  <c:v>42522.0</c:v>
                </c:pt>
                <c:pt idx="1353">
                  <c:v>42523.0</c:v>
                </c:pt>
                <c:pt idx="1354">
                  <c:v>42524.0</c:v>
                </c:pt>
                <c:pt idx="1355">
                  <c:v>42527.0</c:v>
                </c:pt>
                <c:pt idx="1356">
                  <c:v>42528.0</c:v>
                </c:pt>
                <c:pt idx="1357">
                  <c:v>42529.0</c:v>
                </c:pt>
                <c:pt idx="1358">
                  <c:v>42530.0</c:v>
                </c:pt>
                <c:pt idx="1359">
                  <c:v>42531.0</c:v>
                </c:pt>
                <c:pt idx="1360">
                  <c:v>42534.0</c:v>
                </c:pt>
                <c:pt idx="1361">
                  <c:v>42535.0</c:v>
                </c:pt>
                <c:pt idx="1362">
                  <c:v>42536.0</c:v>
                </c:pt>
                <c:pt idx="1363">
                  <c:v>42537.0</c:v>
                </c:pt>
                <c:pt idx="1364">
                  <c:v>42538.0</c:v>
                </c:pt>
                <c:pt idx="1365">
                  <c:v>42541.0</c:v>
                </c:pt>
                <c:pt idx="1366">
                  <c:v>42542.0</c:v>
                </c:pt>
                <c:pt idx="1367">
                  <c:v>42543.0</c:v>
                </c:pt>
                <c:pt idx="1368">
                  <c:v>42544.0</c:v>
                </c:pt>
                <c:pt idx="1369">
                  <c:v>42545.0</c:v>
                </c:pt>
                <c:pt idx="1370">
                  <c:v>42548.0</c:v>
                </c:pt>
                <c:pt idx="1371">
                  <c:v>42549.0</c:v>
                </c:pt>
                <c:pt idx="1372">
                  <c:v>42550.0</c:v>
                </c:pt>
                <c:pt idx="1373">
                  <c:v>42551.0</c:v>
                </c:pt>
                <c:pt idx="1374">
                  <c:v>42552.0</c:v>
                </c:pt>
                <c:pt idx="1375">
                  <c:v>42556.0</c:v>
                </c:pt>
                <c:pt idx="1376">
                  <c:v>42557.0</c:v>
                </c:pt>
                <c:pt idx="1377">
                  <c:v>42558.0</c:v>
                </c:pt>
                <c:pt idx="1378">
                  <c:v>42559.0</c:v>
                </c:pt>
                <c:pt idx="1379">
                  <c:v>42562.0</c:v>
                </c:pt>
                <c:pt idx="1380">
                  <c:v>42563.0</c:v>
                </c:pt>
                <c:pt idx="1381">
                  <c:v>42564.0</c:v>
                </c:pt>
                <c:pt idx="1382">
                  <c:v>42565.0</c:v>
                </c:pt>
                <c:pt idx="1383">
                  <c:v>42566.0</c:v>
                </c:pt>
                <c:pt idx="1384">
                  <c:v>42569.0</c:v>
                </c:pt>
                <c:pt idx="1385">
                  <c:v>42570.0</c:v>
                </c:pt>
                <c:pt idx="1386">
                  <c:v>42571.0</c:v>
                </c:pt>
                <c:pt idx="1387">
                  <c:v>42572.0</c:v>
                </c:pt>
                <c:pt idx="1388">
                  <c:v>42573.0</c:v>
                </c:pt>
                <c:pt idx="1389">
                  <c:v>42576.0</c:v>
                </c:pt>
                <c:pt idx="1390">
                  <c:v>42577.0</c:v>
                </c:pt>
                <c:pt idx="1391">
                  <c:v>42578.0</c:v>
                </c:pt>
                <c:pt idx="1392">
                  <c:v>42579.0</c:v>
                </c:pt>
                <c:pt idx="1393">
                  <c:v>42580.0</c:v>
                </c:pt>
                <c:pt idx="1394">
                  <c:v>42583.0</c:v>
                </c:pt>
                <c:pt idx="1395">
                  <c:v>42584.0</c:v>
                </c:pt>
                <c:pt idx="1396">
                  <c:v>42585.0</c:v>
                </c:pt>
                <c:pt idx="1397">
                  <c:v>42586.0</c:v>
                </c:pt>
                <c:pt idx="1398">
                  <c:v>42587.0</c:v>
                </c:pt>
                <c:pt idx="1399">
                  <c:v>42590.0</c:v>
                </c:pt>
                <c:pt idx="1400">
                  <c:v>42591.0</c:v>
                </c:pt>
                <c:pt idx="1401">
                  <c:v>42592.0</c:v>
                </c:pt>
                <c:pt idx="1402">
                  <c:v>42593.0</c:v>
                </c:pt>
                <c:pt idx="1403">
                  <c:v>42594.0</c:v>
                </c:pt>
                <c:pt idx="1404">
                  <c:v>42597.0</c:v>
                </c:pt>
                <c:pt idx="1405">
                  <c:v>42598.0</c:v>
                </c:pt>
                <c:pt idx="1406">
                  <c:v>42599.0</c:v>
                </c:pt>
                <c:pt idx="1407">
                  <c:v>42600.0</c:v>
                </c:pt>
                <c:pt idx="1408">
                  <c:v>42601.0</c:v>
                </c:pt>
                <c:pt idx="1409">
                  <c:v>42604.0</c:v>
                </c:pt>
                <c:pt idx="1410">
                  <c:v>42605.0</c:v>
                </c:pt>
                <c:pt idx="1411">
                  <c:v>42606.0</c:v>
                </c:pt>
                <c:pt idx="1412">
                  <c:v>42607.0</c:v>
                </c:pt>
                <c:pt idx="1413">
                  <c:v>42608.0</c:v>
                </c:pt>
                <c:pt idx="1414">
                  <c:v>42611.0</c:v>
                </c:pt>
                <c:pt idx="1415">
                  <c:v>42612.0</c:v>
                </c:pt>
                <c:pt idx="1416">
                  <c:v>42613.0</c:v>
                </c:pt>
                <c:pt idx="1417">
                  <c:v>42614.0</c:v>
                </c:pt>
                <c:pt idx="1418">
                  <c:v>42615.0</c:v>
                </c:pt>
                <c:pt idx="1419">
                  <c:v>42619.0</c:v>
                </c:pt>
                <c:pt idx="1420">
                  <c:v>42620.0</c:v>
                </c:pt>
                <c:pt idx="1421">
                  <c:v>42621.0</c:v>
                </c:pt>
                <c:pt idx="1422">
                  <c:v>42622.0</c:v>
                </c:pt>
                <c:pt idx="1423">
                  <c:v>42625.0</c:v>
                </c:pt>
                <c:pt idx="1424">
                  <c:v>42626.0</c:v>
                </c:pt>
                <c:pt idx="1425">
                  <c:v>42627.0</c:v>
                </c:pt>
                <c:pt idx="1426">
                  <c:v>42628.0</c:v>
                </c:pt>
                <c:pt idx="1427">
                  <c:v>42629.0</c:v>
                </c:pt>
                <c:pt idx="1428">
                  <c:v>42632.0</c:v>
                </c:pt>
                <c:pt idx="1429">
                  <c:v>42633.0</c:v>
                </c:pt>
                <c:pt idx="1430">
                  <c:v>42634.0</c:v>
                </c:pt>
                <c:pt idx="1431">
                  <c:v>42635.0</c:v>
                </c:pt>
                <c:pt idx="1432">
                  <c:v>42636.0</c:v>
                </c:pt>
                <c:pt idx="1433">
                  <c:v>42639.0</c:v>
                </c:pt>
                <c:pt idx="1434">
                  <c:v>42640.0</c:v>
                </c:pt>
                <c:pt idx="1435">
                  <c:v>42641.0</c:v>
                </c:pt>
                <c:pt idx="1436">
                  <c:v>42642.0</c:v>
                </c:pt>
                <c:pt idx="1437">
                  <c:v>42643.0</c:v>
                </c:pt>
                <c:pt idx="1438">
                  <c:v>42646.0</c:v>
                </c:pt>
                <c:pt idx="1439">
                  <c:v>42647.0</c:v>
                </c:pt>
                <c:pt idx="1440">
                  <c:v>42648.0</c:v>
                </c:pt>
                <c:pt idx="1441">
                  <c:v>42649.0</c:v>
                </c:pt>
                <c:pt idx="1442">
                  <c:v>42650.0</c:v>
                </c:pt>
                <c:pt idx="1443">
                  <c:v>42653.0</c:v>
                </c:pt>
                <c:pt idx="1444">
                  <c:v>42654.0</c:v>
                </c:pt>
                <c:pt idx="1445">
                  <c:v>42655.0</c:v>
                </c:pt>
                <c:pt idx="1446">
                  <c:v>42656.0</c:v>
                </c:pt>
                <c:pt idx="1447">
                  <c:v>42657.0</c:v>
                </c:pt>
                <c:pt idx="1448">
                  <c:v>42660.0</c:v>
                </c:pt>
                <c:pt idx="1449">
                  <c:v>42661.0</c:v>
                </c:pt>
                <c:pt idx="1450">
                  <c:v>42662.0</c:v>
                </c:pt>
                <c:pt idx="1451">
                  <c:v>42663.0</c:v>
                </c:pt>
                <c:pt idx="1452">
                  <c:v>42664.0</c:v>
                </c:pt>
                <c:pt idx="1453">
                  <c:v>42667.0</c:v>
                </c:pt>
                <c:pt idx="1454">
                  <c:v>42668.0</c:v>
                </c:pt>
                <c:pt idx="1455">
                  <c:v>42669.0</c:v>
                </c:pt>
                <c:pt idx="1456">
                  <c:v>42670.0</c:v>
                </c:pt>
                <c:pt idx="1457">
                  <c:v>42671.0</c:v>
                </c:pt>
                <c:pt idx="1458">
                  <c:v>42674.0</c:v>
                </c:pt>
                <c:pt idx="1459">
                  <c:v>42675.0</c:v>
                </c:pt>
                <c:pt idx="1460">
                  <c:v>42676.0</c:v>
                </c:pt>
                <c:pt idx="1461">
                  <c:v>42677.0</c:v>
                </c:pt>
                <c:pt idx="1462">
                  <c:v>42678.0</c:v>
                </c:pt>
                <c:pt idx="1463">
                  <c:v>42681.0</c:v>
                </c:pt>
                <c:pt idx="1464">
                  <c:v>42682.0</c:v>
                </c:pt>
                <c:pt idx="1465">
                  <c:v>42683.0</c:v>
                </c:pt>
                <c:pt idx="1466">
                  <c:v>42684.0</c:v>
                </c:pt>
                <c:pt idx="1467">
                  <c:v>42685.0</c:v>
                </c:pt>
                <c:pt idx="1468">
                  <c:v>42688.0</c:v>
                </c:pt>
                <c:pt idx="1469">
                  <c:v>42689.0</c:v>
                </c:pt>
                <c:pt idx="1470">
                  <c:v>42690.0</c:v>
                </c:pt>
                <c:pt idx="1471">
                  <c:v>42691.0</c:v>
                </c:pt>
                <c:pt idx="1472">
                  <c:v>42692.0</c:v>
                </c:pt>
                <c:pt idx="1473">
                  <c:v>42695.0</c:v>
                </c:pt>
                <c:pt idx="1474">
                  <c:v>42696.0</c:v>
                </c:pt>
                <c:pt idx="1475">
                  <c:v>42697.0</c:v>
                </c:pt>
                <c:pt idx="1476">
                  <c:v>42699.0</c:v>
                </c:pt>
                <c:pt idx="1477">
                  <c:v>42702.0</c:v>
                </c:pt>
                <c:pt idx="1478">
                  <c:v>42703.0</c:v>
                </c:pt>
                <c:pt idx="1479">
                  <c:v>42704.0</c:v>
                </c:pt>
                <c:pt idx="1480">
                  <c:v>42705.0</c:v>
                </c:pt>
                <c:pt idx="1481">
                  <c:v>42706.0</c:v>
                </c:pt>
                <c:pt idx="1482">
                  <c:v>42709.0</c:v>
                </c:pt>
                <c:pt idx="1483">
                  <c:v>42710.0</c:v>
                </c:pt>
                <c:pt idx="1484">
                  <c:v>42711.0</c:v>
                </c:pt>
                <c:pt idx="1485">
                  <c:v>42712.0</c:v>
                </c:pt>
                <c:pt idx="1486">
                  <c:v>42713.0</c:v>
                </c:pt>
                <c:pt idx="1487">
                  <c:v>42716.0</c:v>
                </c:pt>
                <c:pt idx="1488">
                  <c:v>42717.0</c:v>
                </c:pt>
                <c:pt idx="1489">
                  <c:v>42718.0</c:v>
                </c:pt>
                <c:pt idx="1490">
                  <c:v>42719.0</c:v>
                </c:pt>
                <c:pt idx="1491">
                  <c:v>42720.0</c:v>
                </c:pt>
                <c:pt idx="1492">
                  <c:v>42723.0</c:v>
                </c:pt>
                <c:pt idx="1493">
                  <c:v>42724.0</c:v>
                </c:pt>
                <c:pt idx="1494">
                  <c:v>42725.0</c:v>
                </c:pt>
                <c:pt idx="1495">
                  <c:v>42726.0</c:v>
                </c:pt>
                <c:pt idx="1496">
                  <c:v>42727.0</c:v>
                </c:pt>
                <c:pt idx="1497">
                  <c:v>42731.0</c:v>
                </c:pt>
                <c:pt idx="1498">
                  <c:v>42732.0</c:v>
                </c:pt>
                <c:pt idx="1499">
                  <c:v>42733.0</c:v>
                </c:pt>
                <c:pt idx="1500">
                  <c:v>42734.0</c:v>
                </c:pt>
                <c:pt idx="1501">
                  <c:v>42738.0</c:v>
                </c:pt>
                <c:pt idx="1502">
                  <c:v>42739.0</c:v>
                </c:pt>
                <c:pt idx="1503">
                  <c:v>42740.0</c:v>
                </c:pt>
                <c:pt idx="1504">
                  <c:v>42741.0</c:v>
                </c:pt>
                <c:pt idx="1505">
                  <c:v>42744.0</c:v>
                </c:pt>
                <c:pt idx="1506">
                  <c:v>42745.0</c:v>
                </c:pt>
                <c:pt idx="1507">
                  <c:v>42746.0</c:v>
                </c:pt>
                <c:pt idx="1508">
                  <c:v>42747.0</c:v>
                </c:pt>
                <c:pt idx="1509">
                  <c:v>42748.0</c:v>
                </c:pt>
                <c:pt idx="1510">
                  <c:v>42753.0</c:v>
                </c:pt>
                <c:pt idx="1511">
                  <c:v>42754.0</c:v>
                </c:pt>
                <c:pt idx="1512">
                  <c:v>42755.0</c:v>
                </c:pt>
                <c:pt idx="1513">
                  <c:v>42758.0</c:v>
                </c:pt>
                <c:pt idx="1514">
                  <c:v>42759.0</c:v>
                </c:pt>
                <c:pt idx="1515">
                  <c:v>42760.0</c:v>
                </c:pt>
                <c:pt idx="1516">
                  <c:v>42761.0</c:v>
                </c:pt>
                <c:pt idx="1517">
                  <c:v>42762.0</c:v>
                </c:pt>
                <c:pt idx="1518">
                  <c:v>42765.0</c:v>
                </c:pt>
              </c:numCache>
            </c:numRef>
          </c:cat>
          <c:val>
            <c:numRef>
              <c:f>Sheet1!$B$10:$B$1528</c:f>
              <c:numCache>
                <c:formatCode>0.00%</c:formatCode>
                <c:ptCount val="1519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  <c:pt idx="585">
                  <c:v>0.9033</c:v>
                </c:pt>
                <c:pt idx="586">
                  <c:v>0.9026</c:v>
                </c:pt>
                <c:pt idx="587">
                  <c:v>0.9069</c:v>
                </c:pt>
                <c:pt idx="588">
                  <c:v>0.9079</c:v>
                </c:pt>
                <c:pt idx="589">
                  <c:v>0.9077</c:v>
                </c:pt>
                <c:pt idx="590">
                  <c:v>0.9068</c:v>
                </c:pt>
                <c:pt idx="591">
                  <c:v>0.9035</c:v>
                </c:pt>
                <c:pt idx="592">
                  <c:v>0.9036</c:v>
                </c:pt>
                <c:pt idx="593">
                  <c:v>0.9084</c:v>
                </c:pt>
                <c:pt idx="594">
                  <c:v>0.9086</c:v>
                </c:pt>
                <c:pt idx="595">
                  <c:v>0.9099</c:v>
                </c:pt>
                <c:pt idx="596">
                  <c:v>0.9075</c:v>
                </c:pt>
                <c:pt idx="597">
                  <c:v>0.9036</c:v>
                </c:pt>
                <c:pt idx="598">
                  <c:v>0.9088</c:v>
                </c:pt>
                <c:pt idx="599">
                  <c:v>0.9037</c:v>
                </c:pt>
                <c:pt idx="600">
                  <c:v>0.8866</c:v>
                </c:pt>
                <c:pt idx="601">
                  <c:v>0.8859</c:v>
                </c:pt>
                <c:pt idx="602">
                  <c:v>0.8891</c:v>
                </c:pt>
                <c:pt idx="603">
                  <c:v>0.8871</c:v>
                </c:pt>
                <c:pt idx="604">
                  <c:v>0.8913</c:v>
                </c:pt>
                <c:pt idx="605">
                  <c:v>0.8862</c:v>
                </c:pt>
                <c:pt idx="606">
                  <c:v>0.8779</c:v>
                </c:pt>
                <c:pt idx="607">
                  <c:v>0.8912</c:v>
                </c:pt>
                <c:pt idx="608">
                  <c:v>0.8998</c:v>
                </c:pt>
                <c:pt idx="609">
                  <c:v>0.911</c:v>
                </c:pt>
                <c:pt idx="610">
                  <c:v>0.8883</c:v>
                </c:pt>
                <c:pt idx="611">
                  <c:v>0.9009</c:v>
                </c:pt>
                <c:pt idx="612">
                  <c:v>0.8947</c:v>
                </c:pt>
                <c:pt idx="613">
                  <c:v>0.8988</c:v>
                </c:pt>
                <c:pt idx="614">
                  <c:v>0.9029</c:v>
                </c:pt>
                <c:pt idx="615">
                  <c:v>0.9027</c:v>
                </c:pt>
                <c:pt idx="616">
                  <c:v>0.9044</c:v>
                </c:pt>
                <c:pt idx="617">
                  <c:v>0.9188</c:v>
                </c:pt>
                <c:pt idx="618">
                  <c:v>0.9126</c:v>
                </c:pt>
                <c:pt idx="619">
                  <c:v>0.9126</c:v>
                </c:pt>
                <c:pt idx="620">
                  <c:v>0.9103</c:v>
                </c:pt>
                <c:pt idx="621">
                  <c:v>0.9146</c:v>
                </c:pt>
                <c:pt idx="622">
                  <c:v>0.9161</c:v>
                </c:pt>
                <c:pt idx="623">
                  <c:v>0.9169</c:v>
                </c:pt>
                <c:pt idx="624">
                  <c:v>0.921</c:v>
                </c:pt>
                <c:pt idx="625">
                  <c:v>0.9213</c:v>
                </c:pt>
                <c:pt idx="626">
                  <c:v>0.9227</c:v>
                </c:pt>
                <c:pt idx="627">
                  <c:v>0.9224</c:v>
                </c:pt>
                <c:pt idx="628">
                  <c:v>0.9204</c:v>
                </c:pt>
                <c:pt idx="629">
                  <c:v>0.9251</c:v>
                </c:pt>
                <c:pt idx="630">
                  <c:v>0.9248</c:v>
                </c:pt>
                <c:pt idx="631">
                  <c:v>0.9224</c:v>
                </c:pt>
                <c:pt idx="632">
                  <c:v>0.9212</c:v>
                </c:pt>
                <c:pt idx="633">
                  <c:v>0.9206</c:v>
                </c:pt>
                <c:pt idx="634">
                  <c:v>0.9142</c:v>
                </c:pt>
                <c:pt idx="635">
                  <c:v>0.916</c:v>
                </c:pt>
                <c:pt idx="636">
                  <c:v>0.9163</c:v>
                </c:pt>
                <c:pt idx="637">
                  <c:v>0.912</c:v>
                </c:pt>
                <c:pt idx="638">
                  <c:v>0.9142</c:v>
                </c:pt>
                <c:pt idx="639">
                  <c:v>0.9217</c:v>
                </c:pt>
                <c:pt idx="640">
                  <c:v>0.917</c:v>
                </c:pt>
                <c:pt idx="641">
                  <c:v>0.9196</c:v>
                </c:pt>
                <c:pt idx="642">
                  <c:v>0.9181</c:v>
                </c:pt>
                <c:pt idx="643">
                  <c:v>0.9122</c:v>
                </c:pt>
                <c:pt idx="644">
                  <c:v>0.9067</c:v>
                </c:pt>
                <c:pt idx="645">
                  <c:v>0.9116</c:v>
                </c:pt>
                <c:pt idx="646">
                  <c:v>0.9172</c:v>
                </c:pt>
                <c:pt idx="647">
                  <c:v>0.9218</c:v>
                </c:pt>
                <c:pt idx="648">
                  <c:v>0.9275</c:v>
                </c:pt>
                <c:pt idx="649">
                  <c:v>0.9078</c:v>
                </c:pt>
                <c:pt idx="650">
                  <c:v>0.9173</c:v>
                </c:pt>
                <c:pt idx="651">
                  <c:v>0.9198</c:v>
                </c:pt>
                <c:pt idx="652">
                  <c:v>0.9045</c:v>
                </c:pt>
                <c:pt idx="653">
                  <c:v>0.9217</c:v>
                </c:pt>
                <c:pt idx="654">
                  <c:v>0.9266</c:v>
                </c:pt>
                <c:pt idx="655">
                  <c:v>0.9198</c:v>
                </c:pt>
                <c:pt idx="656">
                  <c:v>0.922</c:v>
                </c:pt>
                <c:pt idx="657">
                  <c:v>0.8986</c:v>
                </c:pt>
                <c:pt idx="658">
                  <c:v>0.9058</c:v>
                </c:pt>
                <c:pt idx="659">
                  <c:v>0.9259</c:v>
                </c:pt>
                <c:pt idx="660">
                  <c:v>0.9325</c:v>
                </c:pt>
                <c:pt idx="661">
                  <c:v>0.946</c:v>
                </c:pt>
                <c:pt idx="662">
                  <c:v>0.9569</c:v>
                </c:pt>
                <c:pt idx="663">
                  <c:v>0.9558</c:v>
                </c:pt>
                <c:pt idx="664">
                  <c:v>0.9501</c:v>
                </c:pt>
                <c:pt idx="665">
                  <c:v>0.9634</c:v>
                </c:pt>
                <c:pt idx="666">
                  <c:v>0.9708</c:v>
                </c:pt>
                <c:pt idx="667">
                  <c:v>0.9829</c:v>
                </c:pt>
                <c:pt idx="668">
                  <c:v>0.9807</c:v>
                </c:pt>
                <c:pt idx="669">
                  <c:v>0.9854</c:v>
                </c:pt>
                <c:pt idx="670">
                  <c:v>0.9802</c:v>
                </c:pt>
                <c:pt idx="671">
                  <c:v>0.9813</c:v>
                </c:pt>
                <c:pt idx="672">
                  <c:v>0.9858</c:v>
                </c:pt>
                <c:pt idx="673">
                  <c:v>0.9996</c:v>
                </c:pt>
                <c:pt idx="674">
                  <c:v>0.9974</c:v>
                </c:pt>
                <c:pt idx="675">
                  <c:v>1.0111</c:v>
                </c:pt>
                <c:pt idx="676">
                  <c:v>0.9991</c:v>
                </c:pt>
                <c:pt idx="677">
                  <c:v>1.0004</c:v>
                </c:pt>
                <c:pt idx="678">
                  <c:v>1.0015</c:v>
                </c:pt>
                <c:pt idx="679">
                  <c:v>0.9982</c:v>
                </c:pt>
                <c:pt idx="680">
                  <c:v>0.9889</c:v>
                </c:pt>
                <c:pt idx="681">
                  <c:v>0.987</c:v>
                </c:pt>
                <c:pt idx="682">
                  <c:v>0.9837</c:v>
                </c:pt>
                <c:pt idx="683">
                  <c:v>0.9721</c:v>
                </c:pt>
                <c:pt idx="684">
                  <c:v>0.9836</c:v>
                </c:pt>
                <c:pt idx="685">
                  <c:v>0.9678</c:v>
                </c:pt>
                <c:pt idx="686">
                  <c:v>0.9678</c:v>
                </c:pt>
                <c:pt idx="687">
                  <c:v>0.9624</c:v>
                </c:pt>
                <c:pt idx="688">
                  <c:v>0.9609</c:v>
                </c:pt>
                <c:pt idx="689">
                  <c:v>0.9584</c:v>
                </c:pt>
                <c:pt idx="690">
                  <c:v>0.9592</c:v>
                </c:pt>
                <c:pt idx="691">
                  <c:v>0.9613</c:v>
                </c:pt>
                <c:pt idx="692">
                  <c:v>0.9625</c:v>
                </c:pt>
                <c:pt idx="693">
                  <c:v>0.9696</c:v>
                </c:pt>
                <c:pt idx="694">
                  <c:v>0.9655</c:v>
                </c:pt>
                <c:pt idx="695">
                  <c:v>0.9655</c:v>
                </c:pt>
                <c:pt idx="696">
                  <c:v>0.9655</c:v>
                </c:pt>
                <c:pt idx="697">
                  <c:v>0.9655</c:v>
                </c:pt>
                <c:pt idx="698">
                  <c:v>0.9655</c:v>
                </c:pt>
                <c:pt idx="699">
                  <c:v>0.9655</c:v>
                </c:pt>
                <c:pt idx="700">
                  <c:v>0.9729</c:v>
                </c:pt>
                <c:pt idx="701">
                  <c:v>0.9745</c:v>
                </c:pt>
                <c:pt idx="702">
                  <c:v>0.9874</c:v>
                </c:pt>
                <c:pt idx="703">
                  <c:v>0.9951</c:v>
                </c:pt>
                <c:pt idx="704">
                  <c:v>1.0107</c:v>
                </c:pt>
                <c:pt idx="705">
                  <c:v>1.0244</c:v>
                </c:pt>
                <c:pt idx="706">
                  <c:v>1.0443</c:v>
                </c:pt>
                <c:pt idx="707">
                  <c:v>1.0478</c:v>
                </c:pt>
                <c:pt idx="708">
                  <c:v>1.0283</c:v>
                </c:pt>
                <c:pt idx="709">
                  <c:v>1.0618</c:v>
                </c:pt>
                <c:pt idx="710">
                  <c:v>1.0737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</c:v>
                </c:pt>
                <c:pt idx="715">
                  <c:v>1.1167</c:v>
                </c:pt>
                <c:pt idx="716">
                  <c:v>1.1264</c:v>
                </c:pt>
                <c:pt idx="717">
                  <c:v>1.1305</c:v>
                </c:pt>
                <c:pt idx="718">
                  <c:v>1.1202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</c:v>
                </c:pt>
                <c:pt idx="727">
                  <c:v>1.1077</c:v>
                </c:pt>
                <c:pt idx="728">
                  <c:v>1.1363</c:v>
                </c:pt>
                <c:pt idx="729">
                  <c:v>1.1477</c:v>
                </c:pt>
                <c:pt idx="730">
                  <c:v>1.1462</c:v>
                </c:pt>
                <c:pt idx="731">
                  <c:v>1.1237</c:v>
                </c:pt>
                <c:pt idx="732">
                  <c:v>1.1361</c:v>
                </c:pt>
                <c:pt idx="733">
                  <c:v>1.1325</c:v>
                </c:pt>
                <c:pt idx="734">
                  <c:v>1.143</c:v>
                </c:pt>
                <c:pt idx="735">
                  <c:v>1.1284</c:v>
                </c:pt>
                <c:pt idx="736">
                  <c:v>1.1813</c:v>
                </c:pt>
                <c:pt idx="737">
                  <c:v>1.1709</c:v>
                </c:pt>
                <c:pt idx="738">
                  <c:v>1.1664</c:v>
                </c:pt>
                <c:pt idx="739">
                  <c:v>1.1821</c:v>
                </c:pt>
                <c:pt idx="740">
                  <c:v>1.1983</c:v>
                </c:pt>
                <c:pt idx="741">
                  <c:v>1.2124</c:v>
                </c:pt>
                <c:pt idx="742">
                  <c:v>1.2161</c:v>
                </c:pt>
                <c:pt idx="743">
                  <c:v>1.214</c:v>
                </c:pt>
                <c:pt idx="744">
                  <c:v>1.225</c:v>
                </c:pt>
                <c:pt idx="745">
                  <c:v>1.2106</c:v>
                </c:pt>
                <c:pt idx="746">
                  <c:v>1.2382</c:v>
                </c:pt>
                <c:pt idx="747">
                  <c:v>1.2404</c:v>
                </c:pt>
                <c:pt idx="748">
                  <c:v>1.255</c:v>
                </c:pt>
                <c:pt idx="749">
                  <c:v>1.2608</c:v>
                </c:pt>
                <c:pt idx="750">
                  <c:v>1.2532</c:v>
                </c:pt>
                <c:pt idx="751">
                  <c:v>1.2452</c:v>
                </c:pt>
                <c:pt idx="752">
                  <c:v>1.1901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1.2818</c:v>
                </c:pt>
                <c:pt idx="757">
                  <c:v>1.2858</c:v>
                </c:pt>
                <c:pt idx="758">
                  <c:v>1.2894</c:v>
                </c:pt>
                <c:pt idx="759">
                  <c:v>1.2819</c:v>
                </c:pt>
                <c:pt idx="760">
                  <c:v>1.2669</c:v>
                </c:pt>
                <c:pt idx="761">
                  <c:v>1.2763</c:v>
                </c:pt>
                <c:pt idx="762">
                  <c:v>1.2682</c:v>
                </c:pt>
                <c:pt idx="763">
                  <c:v>1.2492</c:v>
                </c:pt>
                <c:pt idx="764">
                  <c:v>1.2639</c:v>
                </c:pt>
                <c:pt idx="765">
                  <c:v>1.2554</c:v>
                </c:pt>
                <c:pt idx="766">
                  <c:v>1.2301</c:v>
                </c:pt>
                <c:pt idx="767">
                  <c:v>1.2595</c:v>
                </c:pt>
                <c:pt idx="768">
                  <c:v>1.2883</c:v>
                </c:pt>
                <c:pt idx="769">
                  <c:v>1.3096</c:v>
                </c:pt>
                <c:pt idx="770">
                  <c:v>1.3096</c:v>
                </c:pt>
                <c:pt idx="771">
                  <c:v>1.3096</c:v>
                </c:pt>
                <c:pt idx="772">
                  <c:v>1.3096</c:v>
                </c:pt>
                <c:pt idx="773">
                  <c:v>1.3096</c:v>
                </c:pt>
                <c:pt idx="774">
                  <c:v>1.3096</c:v>
                </c:pt>
                <c:pt idx="775">
                  <c:v>1.3096</c:v>
                </c:pt>
                <c:pt idx="776">
                  <c:v>1.3096</c:v>
                </c:pt>
                <c:pt idx="777">
                  <c:v>1.3096</c:v>
                </c:pt>
                <c:pt idx="778">
                  <c:v>1.3096</c:v>
                </c:pt>
                <c:pt idx="779">
                  <c:v>1.3096</c:v>
                </c:pt>
                <c:pt idx="780">
                  <c:v>1.3181</c:v>
                </c:pt>
                <c:pt idx="781">
                  <c:v>1.3134</c:v>
                </c:pt>
                <c:pt idx="782">
                  <c:v>1.3178</c:v>
                </c:pt>
                <c:pt idx="783">
                  <c:v>1.3228</c:v>
                </c:pt>
                <c:pt idx="784">
                  <c:v>1.3195</c:v>
                </c:pt>
                <c:pt idx="785">
                  <c:v>1.3245</c:v>
                </c:pt>
                <c:pt idx="786">
                  <c:v>1.3261</c:v>
                </c:pt>
                <c:pt idx="787">
                  <c:v>1.3441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1.2936</c:v>
                </c:pt>
                <c:pt idx="793">
                  <c:v>1.2528</c:v>
                </c:pt>
                <c:pt idx="794">
                  <c:v>1.2388</c:v>
                </c:pt>
                <c:pt idx="795">
                  <c:v>1.2875</c:v>
                </c:pt>
                <c:pt idx="796">
                  <c:v>1.311</c:v>
                </c:pt>
                <c:pt idx="797">
                  <c:v>1.3048</c:v>
                </c:pt>
                <c:pt idx="798">
                  <c:v>1.3298</c:v>
                </c:pt>
                <c:pt idx="799">
                  <c:v>1.3289</c:v>
                </c:pt>
                <c:pt idx="800">
                  <c:v>1.3013</c:v>
                </c:pt>
                <c:pt idx="801">
                  <c:v>1.3013</c:v>
                </c:pt>
                <c:pt idx="802">
                  <c:v>1.3027</c:v>
                </c:pt>
                <c:pt idx="803">
                  <c:v>1.3015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1.303</c:v>
                </c:pt>
                <c:pt idx="809">
                  <c:v>1.3266</c:v>
                </c:pt>
                <c:pt idx="810">
                  <c:v>1.3468</c:v>
                </c:pt>
                <c:pt idx="811">
                  <c:v>1.3416</c:v>
                </c:pt>
                <c:pt idx="812">
                  <c:v>1.3352</c:v>
                </c:pt>
                <c:pt idx="813">
                  <c:v>1.3684</c:v>
                </c:pt>
                <c:pt idx="814">
                  <c:v>1.3796</c:v>
                </c:pt>
                <c:pt idx="815">
                  <c:v>1.3783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1.3334</c:v>
                </c:pt>
                <c:pt idx="820">
                  <c:v>1.303</c:v>
                </c:pt>
                <c:pt idx="821">
                  <c:v>1.3313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1.3335</c:v>
                </c:pt>
                <c:pt idx="826">
                  <c:v>1.3339</c:v>
                </c:pt>
                <c:pt idx="827">
                  <c:v>1.3264</c:v>
                </c:pt>
                <c:pt idx="828">
                  <c:v>1.3302</c:v>
                </c:pt>
                <c:pt idx="829">
                  <c:v>1.3194</c:v>
                </c:pt>
                <c:pt idx="830">
                  <c:v>1.3295</c:v>
                </c:pt>
                <c:pt idx="831">
                  <c:v>1.3238</c:v>
                </c:pt>
                <c:pt idx="832">
                  <c:v>1.3243</c:v>
                </c:pt>
                <c:pt idx="833">
                  <c:v>1.3182</c:v>
                </c:pt>
                <c:pt idx="834">
                  <c:v>1.3236</c:v>
                </c:pt>
                <c:pt idx="835">
                  <c:v>1.3236</c:v>
                </c:pt>
                <c:pt idx="836">
                  <c:v>1.3236</c:v>
                </c:pt>
                <c:pt idx="837">
                  <c:v>1.3236</c:v>
                </c:pt>
                <c:pt idx="838">
                  <c:v>1.3236</c:v>
                </c:pt>
                <c:pt idx="839">
                  <c:v>1.3478</c:v>
                </c:pt>
                <c:pt idx="840">
                  <c:v>1.3456</c:v>
                </c:pt>
                <c:pt idx="841">
                  <c:v>1.3488</c:v>
                </c:pt>
                <c:pt idx="842">
                  <c:v>1.3543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1.3778</c:v>
                </c:pt>
                <c:pt idx="847">
                  <c:v>1.38</c:v>
                </c:pt>
                <c:pt idx="848">
                  <c:v>1.3781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1.4032</c:v>
                </c:pt>
                <c:pt idx="854">
                  <c:v>1.3943</c:v>
                </c:pt>
                <c:pt idx="855">
                  <c:v>1.3849</c:v>
                </c:pt>
                <c:pt idx="856">
                  <c:v>1.3793</c:v>
                </c:pt>
                <c:pt idx="857">
                  <c:v>1.3795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1.4131</c:v>
                </c:pt>
                <c:pt idx="863">
                  <c:v>1.4128</c:v>
                </c:pt>
                <c:pt idx="864">
                  <c:v>1.426</c:v>
                </c:pt>
                <c:pt idx="865">
                  <c:v>1.4233</c:v>
                </c:pt>
                <c:pt idx="866">
                  <c:v>1.4196</c:v>
                </c:pt>
                <c:pt idx="867">
                  <c:v>1.4175</c:v>
                </c:pt>
                <c:pt idx="868">
                  <c:v>1.4224</c:v>
                </c:pt>
                <c:pt idx="869">
                  <c:v>1.4174</c:v>
                </c:pt>
                <c:pt idx="870">
                  <c:v>1.4175</c:v>
                </c:pt>
                <c:pt idx="871">
                  <c:v>1.4135</c:v>
                </c:pt>
                <c:pt idx="872">
                  <c:v>1.4279</c:v>
                </c:pt>
                <c:pt idx="873">
                  <c:v>1.4418</c:v>
                </c:pt>
                <c:pt idx="874">
                  <c:v>1.4322</c:v>
                </c:pt>
                <c:pt idx="875">
                  <c:v>1.4426</c:v>
                </c:pt>
                <c:pt idx="876">
                  <c:v>1.4459</c:v>
                </c:pt>
                <c:pt idx="877">
                  <c:v>1.4538</c:v>
                </c:pt>
                <c:pt idx="878">
                  <c:v>1.4514</c:v>
                </c:pt>
                <c:pt idx="879">
                  <c:v>1.4534</c:v>
                </c:pt>
                <c:pt idx="880">
                  <c:v>1.4219</c:v>
                </c:pt>
                <c:pt idx="881">
                  <c:v>1.4413</c:v>
                </c:pt>
                <c:pt idx="882">
                  <c:v>1.4415</c:v>
                </c:pt>
                <c:pt idx="883">
                  <c:v>1.4361</c:v>
                </c:pt>
                <c:pt idx="884">
                  <c:v>1.4643</c:v>
                </c:pt>
                <c:pt idx="885">
                  <c:v>1.4535</c:v>
                </c:pt>
                <c:pt idx="886">
                  <c:v>1.4443</c:v>
                </c:pt>
                <c:pt idx="887">
                  <c:v>1.4706</c:v>
                </c:pt>
                <c:pt idx="888">
                  <c:v>1.4406</c:v>
                </c:pt>
                <c:pt idx="889">
                  <c:v>1.4957</c:v>
                </c:pt>
                <c:pt idx="890">
                  <c:v>1.4642</c:v>
                </c:pt>
                <c:pt idx="891">
                  <c:v>1.4742</c:v>
                </c:pt>
                <c:pt idx="892">
                  <c:v>1.4832</c:v>
                </c:pt>
                <c:pt idx="893">
                  <c:v>1.4902</c:v>
                </c:pt>
                <c:pt idx="894">
                  <c:v>1.4867</c:v>
                </c:pt>
                <c:pt idx="895">
                  <c:v>1.4717</c:v>
                </c:pt>
                <c:pt idx="896">
                  <c:v>1.4657</c:v>
                </c:pt>
                <c:pt idx="897">
                  <c:v>1.4801</c:v>
                </c:pt>
                <c:pt idx="898">
                  <c:v>1.5114</c:v>
                </c:pt>
                <c:pt idx="899">
                  <c:v>1.5069</c:v>
                </c:pt>
                <c:pt idx="900">
                  <c:v>1.5008</c:v>
                </c:pt>
                <c:pt idx="901">
                  <c:v>1.4959</c:v>
                </c:pt>
                <c:pt idx="902">
                  <c:v>1.502</c:v>
                </c:pt>
                <c:pt idx="903">
                  <c:v>1.5149</c:v>
                </c:pt>
                <c:pt idx="904">
                  <c:v>1.513</c:v>
                </c:pt>
                <c:pt idx="905">
                  <c:v>1.5153</c:v>
                </c:pt>
                <c:pt idx="906">
                  <c:v>1.5164</c:v>
                </c:pt>
                <c:pt idx="907">
                  <c:v>1.5193</c:v>
                </c:pt>
                <c:pt idx="908">
                  <c:v>1.5228</c:v>
                </c:pt>
                <c:pt idx="909">
                  <c:v>1.5211</c:v>
                </c:pt>
                <c:pt idx="910">
                  <c:v>1.5201</c:v>
                </c:pt>
                <c:pt idx="911">
                  <c:v>1.52</c:v>
                </c:pt>
                <c:pt idx="912">
                  <c:v>1.5232</c:v>
                </c:pt>
                <c:pt idx="913">
                  <c:v>1.5221</c:v>
                </c:pt>
                <c:pt idx="914">
                  <c:v>1.5245</c:v>
                </c:pt>
                <c:pt idx="915">
                  <c:v>1.5248</c:v>
                </c:pt>
                <c:pt idx="916">
                  <c:v>1.5248</c:v>
                </c:pt>
                <c:pt idx="917">
                  <c:v>1.5249</c:v>
                </c:pt>
                <c:pt idx="918">
                  <c:v>1.526</c:v>
                </c:pt>
                <c:pt idx="919">
                  <c:v>1.5267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1.5295</c:v>
                </c:pt>
                <c:pt idx="928">
                  <c:v>1.535</c:v>
                </c:pt>
                <c:pt idx="929">
                  <c:v>1.5405</c:v>
                </c:pt>
                <c:pt idx="930">
                  <c:v>1.5361</c:v>
                </c:pt>
                <c:pt idx="931">
                  <c:v>1.5455</c:v>
                </c:pt>
                <c:pt idx="932">
                  <c:v>1.5702</c:v>
                </c:pt>
                <c:pt idx="933">
                  <c:v>1.5777</c:v>
                </c:pt>
                <c:pt idx="934">
                  <c:v>1.585</c:v>
                </c:pt>
                <c:pt idx="935">
                  <c:v>1.6062</c:v>
                </c:pt>
                <c:pt idx="936">
                  <c:v>1.622</c:v>
                </c:pt>
                <c:pt idx="937">
                  <c:v>1.6175</c:v>
                </c:pt>
                <c:pt idx="938">
                  <c:v>1.6159</c:v>
                </c:pt>
                <c:pt idx="939">
                  <c:v>1.6228</c:v>
                </c:pt>
                <c:pt idx="940">
                  <c:v>1.6062</c:v>
                </c:pt>
                <c:pt idx="941">
                  <c:v>1.5905</c:v>
                </c:pt>
                <c:pt idx="942">
                  <c:v>1.5737</c:v>
                </c:pt>
                <c:pt idx="943">
                  <c:v>1.5082</c:v>
                </c:pt>
                <c:pt idx="944">
                  <c:v>1.5621</c:v>
                </c:pt>
                <c:pt idx="945">
                  <c:v>1.6241</c:v>
                </c:pt>
                <c:pt idx="946">
                  <c:v>1.5896</c:v>
                </c:pt>
                <c:pt idx="947">
                  <c:v>1.6541</c:v>
                </c:pt>
                <c:pt idx="948">
                  <c:v>1.6447</c:v>
                </c:pt>
                <c:pt idx="949">
                  <c:v>1.6705</c:v>
                </c:pt>
                <c:pt idx="950">
                  <c:v>1.6306</c:v>
                </c:pt>
                <c:pt idx="951">
                  <c:v>1.6336</c:v>
                </c:pt>
                <c:pt idx="952">
                  <c:v>1.6366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1.6356</c:v>
                </c:pt>
                <c:pt idx="968">
                  <c:v>1.6256</c:v>
                </c:pt>
                <c:pt idx="969">
                  <c:v>1.6225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1.6215</c:v>
                </c:pt>
                <c:pt idx="974">
                  <c:v>1.6157</c:v>
                </c:pt>
                <c:pt idx="975">
                  <c:v>1.6038</c:v>
                </c:pt>
                <c:pt idx="976">
                  <c:v>1.6078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1.5857</c:v>
                </c:pt>
                <c:pt idx="981">
                  <c:v>1.5823</c:v>
                </c:pt>
                <c:pt idx="982">
                  <c:v>1.5594</c:v>
                </c:pt>
                <c:pt idx="983">
                  <c:v>1.5718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1.5552</c:v>
                </c:pt>
                <c:pt idx="990">
                  <c:v>1.5498</c:v>
                </c:pt>
                <c:pt idx="991">
                  <c:v>1.5523</c:v>
                </c:pt>
                <c:pt idx="992">
                  <c:v>1.5493</c:v>
                </c:pt>
                <c:pt idx="993">
                  <c:v>1.5483</c:v>
                </c:pt>
                <c:pt idx="994">
                  <c:v>1.5466</c:v>
                </c:pt>
                <c:pt idx="995">
                  <c:v>1.5374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1.4718</c:v>
                </c:pt>
                <c:pt idx="1000">
                  <c:v>1.5093</c:v>
                </c:pt>
                <c:pt idx="1001">
                  <c:v>1.5673</c:v>
                </c:pt>
                <c:pt idx="1002">
                  <c:v>1.5288</c:v>
                </c:pt>
                <c:pt idx="1003">
                  <c:v>1.5036</c:v>
                </c:pt>
                <c:pt idx="1004">
                  <c:v>1.5139</c:v>
                </c:pt>
                <c:pt idx="1005">
                  <c:v>1.5152</c:v>
                </c:pt>
                <c:pt idx="1006">
                  <c:v>1.4881</c:v>
                </c:pt>
                <c:pt idx="1007">
                  <c:v>1.5038</c:v>
                </c:pt>
                <c:pt idx="1008">
                  <c:v>1.4925</c:v>
                </c:pt>
                <c:pt idx="1009">
                  <c:v>1.4916</c:v>
                </c:pt>
                <c:pt idx="1010">
                  <c:v>1.5076</c:v>
                </c:pt>
                <c:pt idx="1011">
                  <c:v>1.5089</c:v>
                </c:pt>
                <c:pt idx="1012">
                  <c:v>1.5264</c:v>
                </c:pt>
                <c:pt idx="1013">
                  <c:v>1.5218</c:v>
                </c:pt>
                <c:pt idx="1014">
                  <c:v>1.523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1.5354</c:v>
                </c:pt>
                <c:pt idx="1019">
                  <c:v>1.5394</c:v>
                </c:pt>
                <c:pt idx="1020">
                  <c:v>1.5532</c:v>
                </c:pt>
                <c:pt idx="1021">
                  <c:v>1.5547</c:v>
                </c:pt>
                <c:pt idx="1022">
                  <c:v>1.5573</c:v>
                </c:pt>
                <c:pt idx="1023">
                  <c:v>1.5619</c:v>
                </c:pt>
                <c:pt idx="1024">
                  <c:v>1.5734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1.5796</c:v>
                </c:pt>
                <c:pt idx="1028">
                  <c:v>1.5854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</c:v>
                </c:pt>
                <c:pt idx="1038">
                  <c:v>1.6148</c:v>
                </c:pt>
                <c:pt idx="1039">
                  <c:v>1.6179</c:v>
                </c:pt>
                <c:pt idx="1040">
                  <c:v>1.6038</c:v>
                </c:pt>
                <c:pt idx="1041">
                  <c:v>1.6062</c:v>
                </c:pt>
                <c:pt idx="1042">
                  <c:v>1.6062</c:v>
                </c:pt>
                <c:pt idx="1043">
                  <c:v>1.6062</c:v>
                </c:pt>
                <c:pt idx="1044">
                  <c:v>1.6062</c:v>
                </c:pt>
                <c:pt idx="1045">
                  <c:v>1.6062</c:v>
                </c:pt>
                <c:pt idx="1046">
                  <c:v>1.6062</c:v>
                </c:pt>
                <c:pt idx="1047">
                  <c:v>1.6062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</c:v>
                </c:pt>
                <c:pt idx="1059">
                  <c:v>1.6419</c:v>
                </c:pt>
                <c:pt idx="1060">
                  <c:v>1.6548</c:v>
                </c:pt>
                <c:pt idx="1061">
                  <c:v>1.6605</c:v>
                </c:pt>
                <c:pt idx="1062">
                  <c:v>1.6784</c:v>
                </c:pt>
                <c:pt idx="1063">
                  <c:v>1.6761</c:v>
                </c:pt>
                <c:pt idx="1064">
                  <c:v>1.684</c:v>
                </c:pt>
                <c:pt idx="1065">
                  <c:v>1.6996</c:v>
                </c:pt>
                <c:pt idx="1066">
                  <c:v>1.688</c:v>
                </c:pt>
                <c:pt idx="1067">
                  <c:v>1.7206</c:v>
                </c:pt>
                <c:pt idx="1068">
                  <c:v>1.7277</c:v>
                </c:pt>
                <c:pt idx="1069">
                  <c:v>1.67</c:v>
                </c:pt>
                <c:pt idx="1070">
                  <c:v>1.7133</c:v>
                </c:pt>
                <c:pt idx="1071">
                  <c:v>1.7308</c:v>
                </c:pt>
                <c:pt idx="1072">
                  <c:v>1.7335</c:v>
                </c:pt>
                <c:pt idx="1073">
                  <c:v>1.729</c:v>
                </c:pt>
                <c:pt idx="1074">
                  <c:v>1.7207</c:v>
                </c:pt>
                <c:pt idx="1075">
                  <c:v>1.7485</c:v>
                </c:pt>
                <c:pt idx="1076">
                  <c:v>1.7452</c:v>
                </c:pt>
                <c:pt idx="1077">
                  <c:v>1.7651</c:v>
                </c:pt>
                <c:pt idx="1078">
                  <c:v>1.7069</c:v>
                </c:pt>
                <c:pt idx="1079">
                  <c:v>1.7278</c:v>
                </c:pt>
                <c:pt idx="1080">
                  <c:v>1.7297</c:v>
                </c:pt>
                <c:pt idx="1081">
                  <c:v>1.7275</c:v>
                </c:pt>
                <c:pt idx="1082">
                  <c:v>1.7115</c:v>
                </c:pt>
                <c:pt idx="1083">
                  <c:v>1.713</c:v>
                </c:pt>
                <c:pt idx="1084">
                  <c:v>1.713</c:v>
                </c:pt>
                <c:pt idx="1085">
                  <c:v>1.7505</c:v>
                </c:pt>
                <c:pt idx="1086">
                  <c:v>1.756</c:v>
                </c:pt>
                <c:pt idx="1087">
                  <c:v>1.7519</c:v>
                </c:pt>
                <c:pt idx="1088">
                  <c:v>1.7408</c:v>
                </c:pt>
                <c:pt idx="1089">
                  <c:v>1.7398</c:v>
                </c:pt>
                <c:pt idx="1090">
                  <c:v>1.7522</c:v>
                </c:pt>
                <c:pt idx="1091">
                  <c:v>1.7594</c:v>
                </c:pt>
                <c:pt idx="1092">
                  <c:v>1.7574</c:v>
                </c:pt>
                <c:pt idx="1093">
                  <c:v>1.7525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1.7628</c:v>
                </c:pt>
                <c:pt idx="1097">
                  <c:v>1.7609</c:v>
                </c:pt>
                <c:pt idx="1098">
                  <c:v>1.7584</c:v>
                </c:pt>
                <c:pt idx="1099">
                  <c:v>1.7632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1.7469</c:v>
                </c:pt>
                <c:pt idx="1103">
                  <c:v>1.7712</c:v>
                </c:pt>
                <c:pt idx="1104">
                  <c:v>1.7618</c:v>
                </c:pt>
                <c:pt idx="1105">
                  <c:v>1.7657</c:v>
                </c:pt>
                <c:pt idx="1106">
                  <c:v>1.7849</c:v>
                </c:pt>
                <c:pt idx="1107">
                  <c:v>1.7819</c:v>
                </c:pt>
                <c:pt idx="1108">
                  <c:v>1.7822</c:v>
                </c:pt>
                <c:pt idx="1109">
                  <c:v>1.7829</c:v>
                </c:pt>
                <c:pt idx="1110">
                  <c:v>1.7857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1.7952</c:v>
                </c:pt>
                <c:pt idx="1115">
                  <c:v>1.7952</c:v>
                </c:pt>
                <c:pt idx="1116">
                  <c:v>1.7952</c:v>
                </c:pt>
                <c:pt idx="1117">
                  <c:v>1.7952</c:v>
                </c:pt>
                <c:pt idx="1118">
                  <c:v>1.7952</c:v>
                </c:pt>
                <c:pt idx="1119">
                  <c:v>1.7952</c:v>
                </c:pt>
                <c:pt idx="1120">
                  <c:v>1.7952</c:v>
                </c:pt>
                <c:pt idx="1121">
                  <c:v>1.7952</c:v>
                </c:pt>
                <c:pt idx="1122">
                  <c:v>1.7952</c:v>
                </c:pt>
                <c:pt idx="1123">
                  <c:v>1.7952</c:v>
                </c:pt>
                <c:pt idx="1124">
                  <c:v>1.7952</c:v>
                </c:pt>
                <c:pt idx="1125">
                  <c:v>1.7952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1.8277</c:v>
                </c:pt>
                <c:pt idx="1129">
                  <c:v>1.8301</c:v>
                </c:pt>
                <c:pt idx="1130">
                  <c:v>1.8334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</c:v>
                </c:pt>
                <c:pt idx="1135">
                  <c:v>1.8438</c:v>
                </c:pt>
                <c:pt idx="1136">
                  <c:v>1.8424</c:v>
                </c:pt>
                <c:pt idx="1137">
                  <c:v>1.8422</c:v>
                </c:pt>
                <c:pt idx="1138">
                  <c:v>1.8457</c:v>
                </c:pt>
                <c:pt idx="1139">
                  <c:v>1.85</c:v>
                </c:pt>
                <c:pt idx="1140">
                  <c:v>1.8455</c:v>
                </c:pt>
                <c:pt idx="1141">
                  <c:v>1.8467</c:v>
                </c:pt>
                <c:pt idx="1142">
                  <c:v>1.8498</c:v>
                </c:pt>
                <c:pt idx="1143">
                  <c:v>1.8594</c:v>
                </c:pt>
                <c:pt idx="1144">
                  <c:v>1.8611</c:v>
                </c:pt>
                <c:pt idx="1145">
                  <c:v>1.8696</c:v>
                </c:pt>
                <c:pt idx="1146">
                  <c:v>1.8715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1.8615</c:v>
                </c:pt>
                <c:pt idx="1150">
                  <c:v>1.8707</c:v>
                </c:pt>
                <c:pt idx="1151">
                  <c:v>1.8923</c:v>
                </c:pt>
                <c:pt idx="1152">
                  <c:v>1.8947</c:v>
                </c:pt>
                <c:pt idx="1153">
                  <c:v>1.8997</c:v>
                </c:pt>
                <c:pt idx="1154">
                  <c:v>1.9118</c:v>
                </c:pt>
                <c:pt idx="1155">
                  <c:v>1.9083</c:v>
                </c:pt>
                <c:pt idx="1156">
                  <c:v>1.9053</c:v>
                </c:pt>
                <c:pt idx="1157">
                  <c:v>1.8804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1.8796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1.8897</c:v>
                </c:pt>
                <c:pt idx="1172">
                  <c:v>1.8897</c:v>
                </c:pt>
                <c:pt idx="1173">
                  <c:v>1.8897</c:v>
                </c:pt>
                <c:pt idx="1174">
                  <c:v>1.8897</c:v>
                </c:pt>
                <c:pt idx="1175">
                  <c:v>1.8897</c:v>
                </c:pt>
                <c:pt idx="1176">
                  <c:v>1.8904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</c:v>
                </c:pt>
                <c:pt idx="1182">
                  <c:v>1.963</c:v>
                </c:pt>
                <c:pt idx="1183">
                  <c:v>1.9759</c:v>
                </c:pt>
                <c:pt idx="1184">
                  <c:v>1.9703</c:v>
                </c:pt>
                <c:pt idx="1185">
                  <c:v>1.9683</c:v>
                </c:pt>
                <c:pt idx="1186">
                  <c:v>1.9648</c:v>
                </c:pt>
                <c:pt idx="1187">
                  <c:v>1.9184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</c:v>
                </c:pt>
                <c:pt idx="1196">
                  <c:v>1.8862</c:v>
                </c:pt>
                <c:pt idx="1197">
                  <c:v>1.8922</c:v>
                </c:pt>
                <c:pt idx="1198">
                  <c:v>1.8989</c:v>
                </c:pt>
                <c:pt idx="1199">
                  <c:v>1.8957</c:v>
                </c:pt>
                <c:pt idx="1200">
                  <c:v>1.8977</c:v>
                </c:pt>
                <c:pt idx="1201">
                  <c:v>1.8989</c:v>
                </c:pt>
                <c:pt idx="1202">
                  <c:v>1.8959</c:v>
                </c:pt>
                <c:pt idx="1203">
                  <c:v>1.8969</c:v>
                </c:pt>
                <c:pt idx="1204">
                  <c:v>1.8964</c:v>
                </c:pt>
                <c:pt idx="1205">
                  <c:v>1.901</c:v>
                </c:pt>
                <c:pt idx="1206">
                  <c:v>1.9084</c:v>
                </c:pt>
                <c:pt idx="1207">
                  <c:v>1.9</c:v>
                </c:pt>
                <c:pt idx="1208">
                  <c:v>1.9165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</c:v>
                </c:pt>
                <c:pt idx="1216">
                  <c:v>1.9514</c:v>
                </c:pt>
                <c:pt idx="1217">
                  <c:v>1.9504</c:v>
                </c:pt>
                <c:pt idx="1218">
                  <c:v>1.9426</c:v>
                </c:pt>
                <c:pt idx="1219">
                  <c:v>1.9605</c:v>
                </c:pt>
                <c:pt idx="1220">
                  <c:v>1.9454</c:v>
                </c:pt>
                <c:pt idx="1221">
                  <c:v>1.9523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</c:v>
                </c:pt>
                <c:pt idx="1225">
                  <c:v>1.9608</c:v>
                </c:pt>
                <c:pt idx="1226">
                  <c:v>1.9662</c:v>
                </c:pt>
                <c:pt idx="1227">
                  <c:v>1.959</c:v>
                </c:pt>
                <c:pt idx="1228">
                  <c:v>1.9579</c:v>
                </c:pt>
                <c:pt idx="1229">
                  <c:v>1.9368</c:v>
                </c:pt>
                <c:pt idx="1230">
                  <c:v>1.9941</c:v>
                </c:pt>
                <c:pt idx="1231">
                  <c:v>1.9913</c:v>
                </c:pt>
                <c:pt idx="1232">
                  <c:v>1.977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</c:v>
                </c:pt>
                <c:pt idx="1236">
                  <c:v>1.9163</c:v>
                </c:pt>
                <c:pt idx="1237">
                  <c:v>1.9322</c:v>
                </c:pt>
                <c:pt idx="1238">
                  <c:v>1.9394</c:v>
                </c:pt>
                <c:pt idx="1239">
                  <c:v>1.9302</c:v>
                </c:pt>
                <c:pt idx="1240">
                  <c:v>1.9173</c:v>
                </c:pt>
                <c:pt idx="1241">
                  <c:v>1.9168</c:v>
                </c:pt>
                <c:pt idx="1242">
                  <c:v>1.9168</c:v>
                </c:pt>
                <c:pt idx="1243">
                  <c:v>1.9168</c:v>
                </c:pt>
                <c:pt idx="1244">
                  <c:v>1.9168</c:v>
                </c:pt>
                <c:pt idx="1245">
                  <c:v>1.9168</c:v>
                </c:pt>
                <c:pt idx="1246">
                  <c:v>1.9168</c:v>
                </c:pt>
                <c:pt idx="1247">
                  <c:v>1.9168</c:v>
                </c:pt>
                <c:pt idx="1248">
                  <c:v>1.9168</c:v>
                </c:pt>
                <c:pt idx="1249">
                  <c:v>1.9278</c:v>
                </c:pt>
                <c:pt idx="1250">
                  <c:v>1.9345</c:v>
                </c:pt>
                <c:pt idx="1251">
                  <c:v>1.9347</c:v>
                </c:pt>
                <c:pt idx="1252">
                  <c:v>1.9024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1.8937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</c:v>
                </c:pt>
                <c:pt idx="1259">
                  <c:v>1.927</c:v>
                </c:pt>
                <c:pt idx="1260">
                  <c:v>1.9168</c:v>
                </c:pt>
                <c:pt idx="1261">
                  <c:v>1.9285</c:v>
                </c:pt>
                <c:pt idx="1262">
                  <c:v>1.8994</c:v>
                </c:pt>
                <c:pt idx="1263">
                  <c:v>1.9366</c:v>
                </c:pt>
                <c:pt idx="1264">
                  <c:v>1.9069</c:v>
                </c:pt>
                <c:pt idx="1265">
                  <c:v>1.9402</c:v>
                </c:pt>
                <c:pt idx="1266">
                  <c:v>1.9382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1.9119</c:v>
                </c:pt>
                <c:pt idx="1270">
                  <c:v>1.9188</c:v>
                </c:pt>
                <c:pt idx="1271">
                  <c:v>1.9248</c:v>
                </c:pt>
                <c:pt idx="1272">
                  <c:v>1.9227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</c:v>
                </c:pt>
                <c:pt idx="1276">
                  <c:v>1.9204</c:v>
                </c:pt>
                <c:pt idx="1277">
                  <c:v>1.9873</c:v>
                </c:pt>
                <c:pt idx="1278">
                  <c:v>1.9687</c:v>
                </c:pt>
                <c:pt idx="1279">
                  <c:v>1.9477</c:v>
                </c:pt>
                <c:pt idx="1280">
                  <c:v>1.9566</c:v>
                </c:pt>
                <c:pt idx="1281">
                  <c:v>1.9695</c:v>
                </c:pt>
                <c:pt idx="1282">
                  <c:v>1.9384</c:v>
                </c:pt>
                <c:pt idx="1283">
                  <c:v>1.9553</c:v>
                </c:pt>
                <c:pt idx="1284">
                  <c:v>1.9643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</c:v>
                </c:pt>
                <c:pt idx="1292">
                  <c:v>1.94</c:v>
                </c:pt>
                <c:pt idx="1293">
                  <c:v>1.9532</c:v>
                </c:pt>
                <c:pt idx="1294">
                  <c:v>1.9467</c:v>
                </c:pt>
                <c:pt idx="1295">
                  <c:v>1.9583</c:v>
                </c:pt>
                <c:pt idx="1296">
                  <c:v>1.9389</c:v>
                </c:pt>
                <c:pt idx="1297">
                  <c:v>1.9472</c:v>
                </c:pt>
                <c:pt idx="1298">
                  <c:v>1.9562</c:v>
                </c:pt>
                <c:pt idx="1299">
                  <c:v>1.9548</c:v>
                </c:pt>
                <c:pt idx="1300">
                  <c:v>1.9415</c:v>
                </c:pt>
                <c:pt idx="1301">
                  <c:v>1.9349</c:v>
                </c:pt>
                <c:pt idx="1302">
                  <c:v>1.9395</c:v>
                </c:pt>
                <c:pt idx="1303">
                  <c:v>1.9408</c:v>
                </c:pt>
                <c:pt idx="1304">
                  <c:v>1.9469</c:v>
                </c:pt>
                <c:pt idx="1305">
                  <c:v>1.9468</c:v>
                </c:pt>
                <c:pt idx="1306">
                  <c:v>1.9503</c:v>
                </c:pt>
                <c:pt idx="1307">
                  <c:v>1.9502</c:v>
                </c:pt>
                <c:pt idx="1308">
                  <c:v>1.9444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</c:v>
                </c:pt>
                <c:pt idx="1312">
                  <c:v>1.9488</c:v>
                </c:pt>
                <c:pt idx="1313">
                  <c:v>1.9506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</c:v>
                </c:pt>
                <c:pt idx="1320">
                  <c:v>1.9449</c:v>
                </c:pt>
                <c:pt idx="1321">
                  <c:v>1.9395</c:v>
                </c:pt>
                <c:pt idx="1322">
                  <c:v>1.9344</c:v>
                </c:pt>
                <c:pt idx="1323">
                  <c:v>1.9315</c:v>
                </c:pt>
                <c:pt idx="1324">
                  <c:v>1.9423</c:v>
                </c:pt>
                <c:pt idx="1325">
                  <c:v>1.9425</c:v>
                </c:pt>
                <c:pt idx="1326">
                  <c:v>1.9443</c:v>
                </c:pt>
                <c:pt idx="1327">
                  <c:v>1.9414</c:v>
                </c:pt>
                <c:pt idx="1328">
                  <c:v>1.9428</c:v>
                </c:pt>
                <c:pt idx="1329">
                  <c:v>1.9403</c:v>
                </c:pt>
                <c:pt idx="1330">
                  <c:v>1.9289</c:v>
                </c:pt>
                <c:pt idx="1331">
                  <c:v>1.9275</c:v>
                </c:pt>
                <c:pt idx="1332">
                  <c:v>1.9303</c:v>
                </c:pt>
                <c:pt idx="1333">
                  <c:v>1.9362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</c:v>
                </c:pt>
                <c:pt idx="1337">
                  <c:v>1.9677</c:v>
                </c:pt>
                <c:pt idx="1338">
                  <c:v>2.003</c:v>
                </c:pt>
                <c:pt idx="1339">
                  <c:v>2.0089</c:v>
                </c:pt>
                <c:pt idx="1340">
                  <c:v>2.0321</c:v>
                </c:pt>
                <c:pt idx="1341">
                  <c:v>2.0289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2.017</c:v>
                </c:pt>
                <c:pt idx="1345">
                  <c:v>2.0148</c:v>
                </c:pt>
                <c:pt idx="1346">
                  <c:v>2.0181</c:v>
                </c:pt>
                <c:pt idx="1347">
                  <c:v>1.9804</c:v>
                </c:pt>
                <c:pt idx="1348">
                  <c:v>1.9682</c:v>
                </c:pt>
                <c:pt idx="1349">
                  <c:v>1.9701</c:v>
                </c:pt>
                <c:pt idx="1350">
                  <c:v>1.9666</c:v>
                </c:pt>
                <c:pt idx="1351">
                  <c:v>1.9727</c:v>
                </c:pt>
                <c:pt idx="1352">
                  <c:v>1.9663</c:v>
                </c:pt>
                <c:pt idx="1353">
                  <c:v>1.9778</c:v>
                </c:pt>
                <c:pt idx="1354">
                  <c:v>1.9607</c:v>
                </c:pt>
                <c:pt idx="1355">
                  <c:v>1.9721</c:v>
                </c:pt>
                <c:pt idx="1356">
                  <c:v>1.9702</c:v>
                </c:pt>
                <c:pt idx="1357">
                  <c:v>1.9702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</c:v>
                </c:pt>
                <c:pt idx="1385">
                  <c:v>1.9721</c:v>
                </c:pt>
                <c:pt idx="1386">
                  <c:v>1.9668</c:v>
                </c:pt>
                <c:pt idx="1387">
                  <c:v>1.971</c:v>
                </c:pt>
                <c:pt idx="1388">
                  <c:v>1.9687</c:v>
                </c:pt>
                <c:pt idx="1389">
                  <c:v>1.974</c:v>
                </c:pt>
                <c:pt idx="1390">
                  <c:v>1.974</c:v>
                </c:pt>
                <c:pt idx="1391">
                  <c:v>1.974</c:v>
                </c:pt>
                <c:pt idx="1392">
                  <c:v>1.974</c:v>
                </c:pt>
                <c:pt idx="1393">
                  <c:v>1.9743</c:v>
                </c:pt>
                <c:pt idx="1394">
                  <c:v>1.9777</c:v>
                </c:pt>
                <c:pt idx="1395">
                  <c:v>1.9834</c:v>
                </c:pt>
                <c:pt idx="1396">
                  <c:v>1.9834</c:v>
                </c:pt>
                <c:pt idx="1397">
                  <c:v>1.9853</c:v>
                </c:pt>
                <c:pt idx="1398">
                  <c:v>1.9879</c:v>
                </c:pt>
                <c:pt idx="1399">
                  <c:v>1.991</c:v>
                </c:pt>
                <c:pt idx="1400">
                  <c:v>1.9917</c:v>
                </c:pt>
                <c:pt idx="1401">
                  <c:v>1.9872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</c:v>
                </c:pt>
                <c:pt idx="1405">
                  <c:v>1.9921</c:v>
                </c:pt>
                <c:pt idx="1406">
                  <c:v>1.9952</c:v>
                </c:pt>
                <c:pt idx="1407">
                  <c:v>1.9979</c:v>
                </c:pt>
                <c:pt idx="1408">
                  <c:v>2.0068</c:v>
                </c:pt>
                <c:pt idx="1409">
                  <c:v>2.0065</c:v>
                </c:pt>
                <c:pt idx="1410">
                  <c:v>2.0165</c:v>
                </c:pt>
                <c:pt idx="1411">
                  <c:v>2.028</c:v>
                </c:pt>
                <c:pt idx="1412">
                  <c:v>2.0311</c:v>
                </c:pt>
                <c:pt idx="1413">
                  <c:v>2.0426</c:v>
                </c:pt>
                <c:pt idx="1414">
                  <c:v>2.0419</c:v>
                </c:pt>
                <c:pt idx="1415">
                  <c:v>2.0408</c:v>
                </c:pt>
                <c:pt idx="1416">
                  <c:v>2.0495</c:v>
                </c:pt>
                <c:pt idx="1417">
                  <c:v>2.0511</c:v>
                </c:pt>
                <c:pt idx="1418">
                  <c:v>2.0609</c:v>
                </c:pt>
                <c:pt idx="1419">
                  <c:v>2.0659</c:v>
                </c:pt>
                <c:pt idx="1420">
                  <c:v>2.0741</c:v>
                </c:pt>
                <c:pt idx="1421">
                  <c:v>2.079</c:v>
                </c:pt>
                <c:pt idx="1422">
                  <c:v>2.0217</c:v>
                </c:pt>
                <c:pt idx="1423">
                  <c:v>2.0474</c:v>
                </c:pt>
                <c:pt idx="1424">
                  <c:v>2.0247</c:v>
                </c:pt>
                <c:pt idx="1425">
                  <c:v>2.0308</c:v>
                </c:pt>
                <c:pt idx="1426">
                  <c:v>2.0372</c:v>
                </c:pt>
                <c:pt idx="1427">
                  <c:v>2.0372</c:v>
                </c:pt>
                <c:pt idx="1428">
                  <c:v>2.0372</c:v>
                </c:pt>
                <c:pt idx="1429">
                  <c:v>2.0372</c:v>
                </c:pt>
                <c:pt idx="1430">
                  <c:v>2.0372</c:v>
                </c:pt>
                <c:pt idx="1431">
                  <c:v>2.0364</c:v>
                </c:pt>
                <c:pt idx="1432">
                  <c:v>2.0476</c:v>
                </c:pt>
                <c:pt idx="1433">
                  <c:v>2.0515</c:v>
                </c:pt>
                <c:pt idx="1434">
                  <c:v>2.0489</c:v>
                </c:pt>
                <c:pt idx="1435">
                  <c:v>2.0504</c:v>
                </c:pt>
                <c:pt idx="1436">
                  <c:v>2.0459</c:v>
                </c:pt>
                <c:pt idx="1437">
                  <c:v>2.0522</c:v>
                </c:pt>
                <c:pt idx="1438">
                  <c:v>2.0552</c:v>
                </c:pt>
                <c:pt idx="1439">
                  <c:v>2.0573</c:v>
                </c:pt>
                <c:pt idx="1440">
                  <c:v>2.0634</c:v>
                </c:pt>
                <c:pt idx="1441">
                  <c:v>2.0611</c:v>
                </c:pt>
                <c:pt idx="1442">
                  <c:v>2.059</c:v>
                </c:pt>
                <c:pt idx="1443">
                  <c:v>2.0613</c:v>
                </c:pt>
                <c:pt idx="1444">
                  <c:v>2.0486</c:v>
                </c:pt>
                <c:pt idx="1445">
                  <c:v>2.0496</c:v>
                </c:pt>
                <c:pt idx="1446">
                  <c:v>2.0684</c:v>
                </c:pt>
                <c:pt idx="1447">
                  <c:v>2.0701</c:v>
                </c:pt>
                <c:pt idx="1448">
                  <c:v>2.0859</c:v>
                </c:pt>
                <c:pt idx="1449">
                  <c:v>2.0968</c:v>
                </c:pt>
                <c:pt idx="1450">
                  <c:v>2.1058</c:v>
                </c:pt>
                <c:pt idx="1451">
                  <c:v>2.1205</c:v>
                </c:pt>
                <c:pt idx="1452">
                  <c:v>2.1336</c:v>
                </c:pt>
                <c:pt idx="1453">
                  <c:v>2.1339</c:v>
                </c:pt>
                <c:pt idx="1454">
                  <c:v>2.1409</c:v>
                </c:pt>
                <c:pt idx="1455">
                  <c:v>2.1416</c:v>
                </c:pt>
                <c:pt idx="1456">
                  <c:v>2.135</c:v>
                </c:pt>
                <c:pt idx="1457">
                  <c:v>2.1281</c:v>
                </c:pt>
                <c:pt idx="1458">
                  <c:v>2.1335</c:v>
                </c:pt>
                <c:pt idx="1459">
                  <c:v>2.1346</c:v>
                </c:pt>
                <c:pt idx="1460">
                  <c:v>2.1346</c:v>
                </c:pt>
                <c:pt idx="1461">
                  <c:v>2.1346</c:v>
                </c:pt>
                <c:pt idx="1462">
                  <c:v>2.1348</c:v>
                </c:pt>
                <c:pt idx="1463">
                  <c:v>2.1603</c:v>
                </c:pt>
                <c:pt idx="1464">
                  <c:v>2.169</c:v>
                </c:pt>
                <c:pt idx="1465">
                  <c:v>2.1628</c:v>
                </c:pt>
                <c:pt idx="1466">
                  <c:v>2.1628</c:v>
                </c:pt>
                <c:pt idx="1467">
                  <c:v>2.1628</c:v>
                </c:pt>
                <c:pt idx="1468">
                  <c:v>2.1647</c:v>
                </c:pt>
                <c:pt idx="1469">
                  <c:v>2.1647</c:v>
                </c:pt>
                <c:pt idx="1470">
                  <c:v>2.1604</c:v>
                </c:pt>
                <c:pt idx="1471">
                  <c:v>2.1691</c:v>
                </c:pt>
                <c:pt idx="1472">
                  <c:v>2.1753</c:v>
                </c:pt>
                <c:pt idx="1473">
                  <c:v>2.1638</c:v>
                </c:pt>
                <c:pt idx="1474">
                  <c:v>2.1659</c:v>
                </c:pt>
                <c:pt idx="1475">
                  <c:v>2.1703</c:v>
                </c:pt>
                <c:pt idx="1476">
                  <c:v>2.1628</c:v>
                </c:pt>
                <c:pt idx="1477">
                  <c:v>2.1704</c:v>
                </c:pt>
                <c:pt idx="1478">
                  <c:v>2.1688</c:v>
                </c:pt>
                <c:pt idx="1479">
                  <c:v>2.1772</c:v>
                </c:pt>
                <c:pt idx="1480">
                  <c:v>2.1834</c:v>
                </c:pt>
                <c:pt idx="1481">
                  <c:v>2.1857</c:v>
                </c:pt>
                <c:pt idx="1482">
                  <c:v>2.1907</c:v>
                </c:pt>
                <c:pt idx="1483">
                  <c:v>2.1637</c:v>
                </c:pt>
                <c:pt idx="1484">
                  <c:v>2.1578</c:v>
                </c:pt>
                <c:pt idx="1485">
                  <c:v>2.1631</c:v>
                </c:pt>
                <c:pt idx="1486">
                  <c:v>2.1684</c:v>
                </c:pt>
                <c:pt idx="1487">
                  <c:v>2.1745</c:v>
                </c:pt>
                <c:pt idx="1488">
                  <c:v>2.176</c:v>
                </c:pt>
                <c:pt idx="1489">
                  <c:v>2.1787</c:v>
                </c:pt>
                <c:pt idx="1490">
                  <c:v>2.1844</c:v>
                </c:pt>
                <c:pt idx="1491">
                  <c:v>2.1864</c:v>
                </c:pt>
                <c:pt idx="1492">
                  <c:v>2.1848</c:v>
                </c:pt>
                <c:pt idx="1493">
                  <c:v>2.1848</c:v>
                </c:pt>
                <c:pt idx="1494">
                  <c:v>2.1825</c:v>
                </c:pt>
                <c:pt idx="1495">
                  <c:v>2.1844</c:v>
                </c:pt>
                <c:pt idx="1496">
                  <c:v>2.1837</c:v>
                </c:pt>
                <c:pt idx="1497">
                  <c:v>2.1856</c:v>
                </c:pt>
                <c:pt idx="1498">
                  <c:v>2.1856</c:v>
                </c:pt>
                <c:pt idx="1499">
                  <c:v>2.1856</c:v>
                </c:pt>
                <c:pt idx="1500">
                  <c:v>2.1856</c:v>
                </c:pt>
                <c:pt idx="1501">
                  <c:v>2.1896</c:v>
                </c:pt>
                <c:pt idx="1502">
                  <c:v>2.1936</c:v>
                </c:pt>
                <c:pt idx="1503">
                  <c:v>2.1839</c:v>
                </c:pt>
                <c:pt idx="1504">
                  <c:v>2.208</c:v>
                </c:pt>
                <c:pt idx="1505">
                  <c:v>2.1979</c:v>
                </c:pt>
                <c:pt idx="1506">
                  <c:v>2.2219</c:v>
                </c:pt>
                <c:pt idx="1507">
                  <c:v>2.1976</c:v>
                </c:pt>
                <c:pt idx="1508">
                  <c:v>2.2109</c:v>
                </c:pt>
                <c:pt idx="1509">
                  <c:v>2.2433</c:v>
                </c:pt>
                <c:pt idx="1510">
                  <c:v>2.2529</c:v>
                </c:pt>
                <c:pt idx="1511">
                  <c:v>2.2574</c:v>
                </c:pt>
                <c:pt idx="1512">
                  <c:v>2.259</c:v>
                </c:pt>
                <c:pt idx="1513">
                  <c:v>2.257</c:v>
                </c:pt>
                <c:pt idx="1514">
                  <c:v>2.257</c:v>
                </c:pt>
                <c:pt idx="1515">
                  <c:v>2.264</c:v>
                </c:pt>
                <c:pt idx="1516">
                  <c:v>2.2629</c:v>
                </c:pt>
                <c:pt idx="1517">
                  <c:v>2.2663</c:v>
                </c:pt>
                <c:pt idx="1518">
                  <c:v>2.273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131992"/>
        <c:axId val="-2099128936"/>
      </c:areaChart>
      <c:dateAx>
        <c:axId val="-209913199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99128936"/>
        <c:crosses val="autoZero"/>
        <c:auto val="1"/>
        <c:lblOffset val="100"/>
        <c:baseTimeUnit val="days"/>
      </c:dateAx>
      <c:valAx>
        <c:axId val="-209912893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099131992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cat>
            <c:numRef>
              <c:f>Sheet1!$A$8:$A$2151</c:f>
              <c:numCache>
                <c:formatCode>m/d/yy</c:formatCode>
                <c:ptCount val="2144"/>
                <c:pt idx="0">
                  <c:v>40928.0</c:v>
                </c:pt>
                <c:pt idx="1">
                  <c:v>40977.0</c:v>
                </c:pt>
                <c:pt idx="2">
                  <c:v>40980.0</c:v>
                </c:pt>
                <c:pt idx="3">
                  <c:v>40980.0</c:v>
                </c:pt>
                <c:pt idx="4">
                  <c:v>40983.0</c:v>
                </c:pt>
                <c:pt idx="5">
                  <c:v>40987.0</c:v>
                </c:pt>
                <c:pt idx="6">
                  <c:v>40987.0</c:v>
                </c:pt>
                <c:pt idx="7">
                  <c:v>40988.0</c:v>
                </c:pt>
                <c:pt idx="8">
                  <c:v>40989.0</c:v>
                </c:pt>
                <c:pt idx="9">
                  <c:v>40989.0</c:v>
                </c:pt>
                <c:pt idx="10">
                  <c:v>40991.0</c:v>
                </c:pt>
                <c:pt idx="11">
                  <c:v>40995.0</c:v>
                </c:pt>
                <c:pt idx="12">
                  <c:v>40995.0</c:v>
                </c:pt>
                <c:pt idx="13">
                  <c:v>40995.0</c:v>
                </c:pt>
                <c:pt idx="14">
                  <c:v>40996.0</c:v>
                </c:pt>
                <c:pt idx="15">
                  <c:v>40996.0</c:v>
                </c:pt>
                <c:pt idx="16">
                  <c:v>41001.0</c:v>
                </c:pt>
                <c:pt idx="17">
                  <c:v>41003.0</c:v>
                </c:pt>
                <c:pt idx="18">
                  <c:v>41004.0</c:v>
                </c:pt>
                <c:pt idx="19">
                  <c:v>41004.0</c:v>
                </c:pt>
                <c:pt idx="20">
                  <c:v>41004.0</c:v>
                </c:pt>
                <c:pt idx="21">
                  <c:v>41004.0</c:v>
                </c:pt>
                <c:pt idx="22">
                  <c:v>41004.0</c:v>
                </c:pt>
                <c:pt idx="23">
                  <c:v>41004.0</c:v>
                </c:pt>
                <c:pt idx="24">
                  <c:v>41009.0</c:v>
                </c:pt>
                <c:pt idx="25">
                  <c:v>41010.0</c:v>
                </c:pt>
                <c:pt idx="26">
                  <c:v>41016.0</c:v>
                </c:pt>
                <c:pt idx="27">
                  <c:v>41016.0</c:v>
                </c:pt>
                <c:pt idx="28">
                  <c:v>41016.0</c:v>
                </c:pt>
                <c:pt idx="29">
                  <c:v>41016.0</c:v>
                </c:pt>
                <c:pt idx="30">
                  <c:v>41018.0</c:v>
                </c:pt>
                <c:pt idx="31">
                  <c:v>41018.0</c:v>
                </c:pt>
                <c:pt idx="32">
                  <c:v>41018.0</c:v>
                </c:pt>
                <c:pt idx="33">
                  <c:v>41018.0</c:v>
                </c:pt>
                <c:pt idx="34">
                  <c:v>41019.0</c:v>
                </c:pt>
                <c:pt idx="35">
                  <c:v>41019.0</c:v>
                </c:pt>
                <c:pt idx="36">
                  <c:v>41019.0</c:v>
                </c:pt>
                <c:pt idx="37">
                  <c:v>41019.0</c:v>
                </c:pt>
                <c:pt idx="38">
                  <c:v>41019.0</c:v>
                </c:pt>
                <c:pt idx="39">
                  <c:v>41019.0</c:v>
                </c:pt>
                <c:pt idx="40">
                  <c:v>41019.0</c:v>
                </c:pt>
                <c:pt idx="41">
                  <c:v>41019.0</c:v>
                </c:pt>
                <c:pt idx="42">
                  <c:v>41022.0</c:v>
                </c:pt>
                <c:pt idx="43">
                  <c:v>41023.0</c:v>
                </c:pt>
                <c:pt idx="44">
                  <c:v>41024.0</c:v>
                </c:pt>
                <c:pt idx="45">
                  <c:v>41024.0</c:v>
                </c:pt>
                <c:pt idx="46">
                  <c:v>41024.0</c:v>
                </c:pt>
                <c:pt idx="47">
                  <c:v>41030.0</c:v>
                </c:pt>
                <c:pt idx="48">
                  <c:v>41030.0</c:v>
                </c:pt>
                <c:pt idx="49">
                  <c:v>41030.0</c:v>
                </c:pt>
                <c:pt idx="50">
                  <c:v>41032.0</c:v>
                </c:pt>
                <c:pt idx="51">
                  <c:v>41036.0</c:v>
                </c:pt>
                <c:pt idx="52">
                  <c:v>41044.0</c:v>
                </c:pt>
                <c:pt idx="53">
                  <c:v>41044.0</c:v>
                </c:pt>
                <c:pt idx="54">
                  <c:v>41047.0</c:v>
                </c:pt>
                <c:pt idx="55">
                  <c:v>41047.0</c:v>
                </c:pt>
                <c:pt idx="56">
                  <c:v>41047.0</c:v>
                </c:pt>
                <c:pt idx="57">
                  <c:v>41047.0</c:v>
                </c:pt>
                <c:pt idx="58">
                  <c:v>41047.0</c:v>
                </c:pt>
                <c:pt idx="59">
                  <c:v>41047.0</c:v>
                </c:pt>
                <c:pt idx="60">
                  <c:v>41047.0</c:v>
                </c:pt>
                <c:pt idx="61">
                  <c:v>41047.0</c:v>
                </c:pt>
                <c:pt idx="62">
                  <c:v>41047.0</c:v>
                </c:pt>
                <c:pt idx="63">
                  <c:v>41047.0</c:v>
                </c:pt>
                <c:pt idx="64">
                  <c:v>41047.0</c:v>
                </c:pt>
                <c:pt idx="65">
                  <c:v>41047.0</c:v>
                </c:pt>
                <c:pt idx="66">
                  <c:v>41050.0</c:v>
                </c:pt>
                <c:pt idx="67">
                  <c:v>41051.0</c:v>
                </c:pt>
                <c:pt idx="68">
                  <c:v>41051.0</c:v>
                </c:pt>
                <c:pt idx="69">
                  <c:v>41051.0</c:v>
                </c:pt>
                <c:pt idx="70">
                  <c:v>41051.0</c:v>
                </c:pt>
                <c:pt idx="71">
                  <c:v>41051.0</c:v>
                </c:pt>
                <c:pt idx="72">
                  <c:v>41051.0</c:v>
                </c:pt>
                <c:pt idx="73">
                  <c:v>41051.0</c:v>
                </c:pt>
                <c:pt idx="74">
                  <c:v>41051.0</c:v>
                </c:pt>
                <c:pt idx="75">
                  <c:v>41052.0</c:v>
                </c:pt>
                <c:pt idx="76">
                  <c:v>41053.0</c:v>
                </c:pt>
                <c:pt idx="77">
                  <c:v>41053.0</c:v>
                </c:pt>
                <c:pt idx="78">
                  <c:v>41053.0</c:v>
                </c:pt>
                <c:pt idx="79">
                  <c:v>41054.0</c:v>
                </c:pt>
                <c:pt idx="80">
                  <c:v>41054.0</c:v>
                </c:pt>
                <c:pt idx="81">
                  <c:v>41058.0</c:v>
                </c:pt>
                <c:pt idx="82">
                  <c:v>41058.0</c:v>
                </c:pt>
                <c:pt idx="83">
                  <c:v>41060.0</c:v>
                </c:pt>
                <c:pt idx="84">
                  <c:v>41060.0</c:v>
                </c:pt>
                <c:pt idx="85">
                  <c:v>41061.0</c:v>
                </c:pt>
                <c:pt idx="86">
                  <c:v>41061.0</c:v>
                </c:pt>
                <c:pt idx="87">
                  <c:v>41061.0</c:v>
                </c:pt>
                <c:pt idx="88">
                  <c:v>41061.0</c:v>
                </c:pt>
                <c:pt idx="89">
                  <c:v>41066.0</c:v>
                </c:pt>
                <c:pt idx="90">
                  <c:v>41066.0</c:v>
                </c:pt>
                <c:pt idx="91">
                  <c:v>41066.0</c:v>
                </c:pt>
                <c:pt idx="92">
                  <c:v>41066.0</c:v>
                </c:pt>
                <c:pt idx="93">
                  <c:v>41068.0</c:v>
                </c:pt>
                <c:pt idx="94">
                  <c:v>41068.0</c:v>
                </c:pt>
                <c:pt idx="95">
                  <c:v>41073.0</c:v>
                </c:pt>
                <c:pt idx="96">
                  <c:v>41073.0</c:v>
                </c:pt>
                <c:pt idx="97">
                  <c:v>41073.0</c:v>
                </c:pt>
                <c:pt idx="98">
                  <c:v>41075.0</c:v>
                </c:pt>
                <c:pt idx="99">
                  <c:v>41075.0</c:v>
                </c:pt>
                <c:pt idx="100">
                  <c:v>41075.0</c:v>
                </c:pt>
                <c:pt idx="101">
                  <c:v>41075.0</c:v>
                </c:pt>
                <c:pt idx="102">
                  <c:v>41075.0</c:v>
                </c:pt>
                <c:pt idx="103">
                  <c:v>41075.0</c:v>
                </c:pt>
                <c:pt idx="104">
                  <c:v>41075.0</c:v>
                </c:pt>
                <c:pt idx="105">
                  <c:v>41075.0</c:v>
                </c:pt>
                <c:pt idx="106">
                  <c:v>41075.0</c:v>
                </c:pt>
                <c:pt idx="107">
                  <c:v>41075.0</c:v>
                </c:pt>
                <c:pt idx="108">
                  <c:v>41075.0</c:v>
                </c:pt>
                <c:pt idx="109">
                  <c:v>41075.0</c:v>
                </c:pt>
                <c:pt idx="110">
                  <c:v>41075.0</c:v>
                </c:pt>
                <c:pt idx="111">
                  <c:v>41075.0</c:v>
                </c:pt>
                <c:pt idx="112">
                  <c:v>41075.0</c:v>
                </c:pt>
                <c:pt idx="113">
                  <c:v>41075.0</c:v>
                </c:pt>
                <c:pt idx="114">
                  <c:v>41075.0</c:v>
                </c:pt>
                <c:pt idx="115">
                  <c:v>41075.0</c:v>
                </c:pt>
                <c:pt idx="116">
                  <c:v>41075.0</c:v>
                </c:pt>
                <c:pt idx="117">
                  <c:v>41075.0</c:v>
                </c:pt>
                <c:pt idx="118">
                  <c:v>41079.0</c:v>
                </c:pt>
                <c:pt idx="119">
                  <c:v>41079.0</c:v>
                </c:pt>
                <c:pt idx="120">
                  <c:v>41079.0</c:v>
                </c:pt>
                <c:pt idx="121">
                  <c:v>41080.0</c:v>
                </c:pt>
                <c:pt idx="122">
                  <c:v>41080.0</c:v>
                </c:pt>
                <c:pt idx="123">
                  <c:v>41081.0</c:v>
                </c:pt>
                <c:pt idx="124">
                  <c:v>41081.0</c:v>
                </c:pt>
                <c:pt idx="125">
                  <c:v>41082.0</c:v>
                </c:pt>
                <c:pt idx="126">
                  <c:v>41082.0</c:v>
                </c:pt>
                <c:pt idx="127">
                  <c:v>41087.0</c:v>
                </c:pt>
                <c:pt idx="128">
                  <c:v>41087.0</c:v>
                </c:pt>
                <c:pt idx="129">
                  <c:v>41087.0</c:v>
                </c:pt>
                <c:pt idx="130">
                  <c:v>41088.0</c:v>
                </c:pt>
                <c:pt idx="131">
                  <c:v>41088.0</c:v>
                </c:pt>
                <c:pt idx="132">
                  <c:v>41088.0</c:v>
                </c:pt>
                <c:pt idx="133">
                  <c:v>41089.0</c:v>
                </c:pt>
                <c:pt idx="134">
                  <c:v>41089.0</c:v>
                </c:pt>
                <c:pt idx="135">
                  <c:v>41089.0</c:v>
                </c:pt>
                <c:pt idx="136">
                  <c:v>41089.0</c:v>
                </c:pt>
                <c:pt idx="137">
                  <c:v>41089.0</c:v>
                </c:pt>
                <c:pt idx="138">
                  <c:v>41089.0</c:v>
                </c:pt>
                <c:pt idx="139">
                  <c:v>41092.0</c:v>
                </c:pt>
                <c:pt idx="140">
                  <c:v>41092.0</c:v>
                </c:pt>
                <c:pt idx="141">
                  <c:v>41093.0</c:v>
                </c:pt>
                <c:pt idx="142">
                  <c:v>41093.0</c:v>
                </c:pt>
                <c:pt idx="143">
                  <c:v>41095.0</c:v>
                </c:pt>
                <c:pt idx="144">
                  <c:v>41096.0</c:v>
                </c:pt>
                <c:pt idx="145">
                  <c:v>41096.0</c:v>
                </c:pt>
                <c:pt idx="146">
                  <c:v>41100.0</c:v>
                </c:pt>
                <c:pt idx="147">
                  <c:v>41100.0</c:v>
                </c:pt>
                <c:pt idx="148">
                  <c:v>41100.0</c:v>
                </c:pt>
                <c:pt idx="149">
                  <c:v>41101.0</c:v>
                </c:pt>
                <c:pt idx="150">
                  <c:v>41108.0</c:v>
                </c:pt>
                <c:pt idx="151">
                  <c:v>41108.0</c:v>
                </c:pt>
                <c:pt idx="152">
                  <c:v>41108.0</c:v>
                </c:pt>
                <c:pt idx="153">
                  <c:v>41108.0</c:v>
                </c:pt>
                <c:pt idx="154">
                  <c:v>41108.0</c:v>
                </c:pt>
                <c:pt idx="155">
                  <c:v>41109.0</c:v>
                </c:pt>
                <c:pt idx="156">
                  <c:v>41109.0</c:v>
                </c:pt>
                <c:pt idx="157">
                  <c:v>41110.0</c:v>
                </c:pt>
                <c:pt idx="158">
                  <c:v>41110.0</c:v>
                </c:pt>
                <c:pt idx="159">
                  <c:v>41110.0</c:v>
                </c:pt>
                <c:pt idx="160">
                  <c:v>41110.0</c:v>
                </c:pt>
                <c:pt idx="161">
                  <c:v>41110.0</c:v>
                </c:pt>
                <c:pt idx="162">
                  <c:v>41110.0</c:v>
                </c:pt>
                <c:pt idx="163">
                  <c:v>41110.0</c:v>
                </c:pt>
                <c:pt idx="164">
                  <c:v>41110.0</c:v>
                </c:pt>
                <c:pt idx="165">
                  <c:v>41110.0</c:v>
                </c:pt>
                <c:pt idx="166">
                  <c:v>41110.0</c:v>
                </c:pt>
                <c:pt idx="167">
                  <c:v>41110.0</c:v>
                </c:pt>
                <c:pt idx="168">
                  <c:v>41110.0</c:v>
                </c:pt>
                <c:pt idx="169">
                  <c:v>41113.0</c:v>
                </c:pt>
                <c:pt idx="170">
                  <c:v>41115.0</c:v>
                </c:pt>
                <c:pt idx="171">
                  <c:v>41115.0</c:v>
                </c:pt>
                <c:pt idx="172">
                  <c:v>41115.0</c:v>
                </c:pt>
                <c:pt idx="173">
                  <c:v>41116.0</c:v>
                </c:pt>
                <c:pt idx="174">
                  <c:v>41117.0</c:v>
                </c:pt>
                <c:pt idx="175">
                  <c:v>41117.0</c:v>
                </c:pt>
                <c:pt idx="176">
                  <c:v>41117.0</c:v>
                </c:pt>
                <c:pt idx="177">
                  <c:v>41117.0</c:v>
                </c:pt>
                <c:pt idx="178">
                  <c:v>41117.0</c:v>
                </c:pt>
                <c:pt idx="179">
                  <c:v>41117.0</c:v>
                </c:pt>
                <c:pt idx="180">
                  <c:v>41117.0</c:v>
                </c:pt>
                <c:pt idx="181">
                  <c:v>41122.0</c:v>
                </c:pt>
                <c:pt idx="182">
                  <c:v>41122.0</c:v>
                </c:pt>
                <c:pt idx="183">
                  <c:v>41123.0</c:v>
                </c:pt>
                <c:pt idx="184">
                  <c:v>41124.0</c:v>
                </c:pt>
                <c:pt idx="185">
                  <c:v>41124.0</c:v>
                </c:pt>
                <c:pt idx="186">
                  <c:v>41124.0</c:v>
                </c:pt>
                <c:pt idx="187">
                  <c:v>41124.0</c:v>
                </c:pt>
                <c:pt idx="188">
                  <c:v>41124.0</c:v>
                </c:pt>
                <c:pt idx="189">
                  <c:v>41128.0</c:v>
                </c:pt>
                <c:pt idx="190">
                  <c:v>41128.0</c:v>
                </c:pt>
                <c:pt idx="191">
                  <c:v>41128.0</c:v>
                </c:pt>
                <c:pt idx="192">
                  <c:v>41128.0</c:v>
                </c:pt>
                <c:pt idx="193">
                  <c:v>41129.0</c:v>
                </c:pt>
                <c:pt idx="194">
                  <c:v>41129.0</c:v>
                </c:pt>
                <c:pt idx="195">
                  <c:v>41130.0</c:v>
                </c:pt>
                <c:pt idx="196">
                  <c:v>41130.0</c:v>
                </c:pt>
                <c:pt idx="197">
                  <c:v>41130.0</c:v>
                </c:pt>
                <c:pt idx="198">
                  <c:v>41130.0</c:v>
                </c:pt>
                <c:pt idx="199">
                  <c:v>41130.0</c:v>
                </c:pt>
                <c:pt idx="200">
                  <c:v>41130.0</c:v>
                </c:pt>
                <c:pt idx="201">
                  <c:v>41134.0</c:v>
                </c:pt>
                <c:pt idx="202">
                  <c:v>41135.0</c:v>
                </c:pt>
                <c:pt idx="203">
                  <c:v>41136.0</c:v>
                </c:pt>
                <c:pt idx="204">
                  <c:v>41136.0</c:v>
                </c:pt>
                <c:pt idx="205">
                  <c:v>41136.0</c:v>
                </c:pt>
                <c:pt idx="206">
                  <c:v>41137.0</c:v>
                </c:pt>
                <c:pt idx="207">
                  <c:v>41137.0</c:v>
                </c:pt>
                <c:pt idx="208">
                  <c:v>41138.0</c:v>
                </c:pt>
                <c:pt idx="209">
                  <c:v>41138.0</c:v>
                </c:pt>
                <c:pt idx="210">
                  <c:v>41138.0</c:v>
                </c:pt>
                <c:pt idx="211">
                  <c:v>41138.0</c:v>
                </c:pt>
                <c:pt idx="212">
                  <c:v>41138.0</c:v>
                </c:pt>
                <c:pt idx="213">
                  <c:v>41138.0</c:v>
                </c:pt>
                <c:pt idx="214">
                  <c:v>41138.0</c:v>
                </c:pt>
                <c:pt idx="215">
                  <c:v>41138.0</c:v>
                </c:pt>
                <c:pt idx="216">
                  <c:v>41138.0</c:v>
                </c:pt>
                <c:pt idx="217">
                  <c:v>41138.0</c:v>
                </c:pt>
                <c:pt idx="218">
                  <c:v>41138.0</c:v>
                </c:pt>
                <c:pt idx="219">
                  <c:v>41138.0</c:v>
                </c:pt>
                <c:pt idx="220">
                  <c:v>41138.0</c:v>
                </c:pt>
                <c:pt idx="221">
                  <c:v>41138.0</c:v>
                </c:pt>
                <c:pt idx="222">
                  <c:v>41138.0</c:v>
                </c:pt>
                <c:pt idx="223">
                  <c:v>41138.0</c:v>
                </c:pt>
                <c:pt idx="224">
                  <c:v>41138.0</c:v>
                </c:pt>
                <c:pt idx="225">
                  <c:v>41138.0</c:v>
                </c:pt>
                <c:pt idx="226">
                  <c:v>41138.0</c:v>
                </c:pt>
                <c:pt idx="227">
                  <c:v>41141.0</c:v>
                </c:pt>
                <c:pt idx="228">
                  <c:v>41142.0</c:v>
                </c:pt>
                <c:pt idx="229">
                  <c:v>41142.0</c:v>
                </c:pt>
                <c:pt idx="230">
                  <c:v>41143.0</c:v>
                </c:pt>
                <c:pt idx="231">
                  <c:v>41145.0</c:v>
                </c:pt>
                <c:pt idx="232">
                  <c:v>41145.0</c:v>
                </c:pt>
                <c:pt idx="233">
                  <c:v>41145.0</c:v>
                </c:pt>
                <c:pt idx="234">
                  <c:v>41145.0</c:v>
                </c:pt>
                <c:pt idx="235">
                  <c:v>41150.0</c:v>
                </c:pt>
                <c:pt idx="236">
                  <c:v>41150.0</c:v>
                </c:pt>
                <c:pt idx="237">
                  <c:v>41150.0</c:v>
                </c:pt>
                <c:pt idx="238">
                  <c:v>41156.0</c:v>
                </c:pt>
                <c:pt idx="239">
                  <c:v>41156.0</c:v>
                </c:pt>
                <c:pt idx="240">
                  <c:v>41156.0</c:v>
                </c:pt>
                <c:pt idx="241">
                  <c:v>41156.0</c:v>
                </c:pt>
                <c:pt idx="242">
                  <c:v>41157.0</c:v>
                </c:pt>
                <c:pt idx="243">
                  <c:v>41157.0</c:v>
                </c:pt>
                <c:pt idx="244">
                  <c:v>41157.0</c:v>
                </c:pt>
                <c:pt idx="245">
                  <c:v>41159.0</c:v>
                </c:pt>
                <c:pt idx="246">
                  <c:v>41159.0</c:v>
                </c:pt>
                <c:pt idx="247">
                  <c:v>41159.0</c:v>
                </c:pt>
                <c:pt idx="248">
                  <c:v>41166.0</c:v>
                </c:pt>
                <c:pt idx="249">
                  <c:v>41166.0</c:v>
                </c:pt>
                <c:pt idx="250">
                  <c:v>41166.0</c:v>
                </c:pt>
                <c:pt idx="251">
                  <c:v>41166.0</c:v>
                </c:pt>
                <c:pt idx="252">
                  <c:v>41166.0</c:v>
                </c:pt>
                <c:pt idx="253">
                  <c:v>41166.0</c:v>
                </c:pt>
                <c:pt idx="254">
                  <c:v>41170.0</c:v>
                </c:pt>
                <c:pt idx="255">
                  <c:v>41170.0</c:v>
                </c:pt>
                <c:pt idx="256">
                  <c:v>41170.0</c:v>
                </c:pt>
                <c:pt idx="257">
                  <c:v>41171.0</c:v>
                </c:pt>
                <c:pt idx="258">
                  <c:v>41171.0</c:v>
                </c:pt>
                <c:pt idx="259">
                  <c:v>41171.0</c:v>
                </c:pt>
                <c:pt idx="260">
                  <c:v>41171.0</c:v>
                </c:pt>
                <c:pt idx="261">
                  <c:v>41171.0</c:v>
                </c:pt>
                <c:pt idx="262">
                  <c:v>41172.0</c:v>
                </c:pt>
                <c:pt idx="263">
                  <c:v>41172.0</c:v>
                </c:pt>
                <c:pt idx="264">
                  <c:v>41173.0</c:v>
                </c:pt>
                <c:pt idx="265">
                  <c:v>41173.0</c:v>
                </c:pt>
                <c:pt idx="266">
                  <c:v>41173.0</c:v>
                </c:pt>
                <c:pt idx="267">
                  <c:v>41173.0</c:v>
                </c:pt>
                <c:pt idx="268">
                  <c:v>41173.0</c:v>
                </c:pt>
                <c:pt idx="269">
                  <c:v>41173.0</c:v>
                </c:pt>
                <c:pt idx="270">
                  <c:v>41173.0</c:v>
                </c:pt>
                <c:pt idx="271">
                  <c:v>41173.0</c:v>
                </c:pt>
                <c:pt idx="272">
                  <c:v>41173.0</c:v>
                </c:pt>
                <c:pt idx="273">
                  <c:v>41173.0</c:v>
                </c:pt>
                <c:pt idx="274">
                  <c:v>41173.0</c:v>
                </c:pt>
                <c:pt idx="275">
                  <c:v>41173.0</c:v>
                </c:pt>
                <c:pt idx="276">
                  <c:v>41173.0</c:v>
                </c:pt>
                <c:pt idx="277">
                  <c:v>41173.0</c:v>
                </c:pt>
                <c:pt idx="278">
                  <c:v>41173.0</c:v>
                </c:pt>
                <c:pt idx="279">
                  <c:v>41173.0</c:v>
                </c:pt>
                <c:pt idx="280">
                  <c:v>41176.0</c:v>
                </c:pt>
                <c:pt idx="281">
                  <c:v>41176.0</c:v>
                </c:pt>
                <c:pt idx="282">
                  <c:v>41176.0</c:v>
                </c:pt>
                <c:pt idx="283">
                  <c:v>41176.0</c:v>
                </c:pt>
                <c:pt idx="284">
                  <c:v>41176.0</c:v>
                </c:pt>
                <c:pt idx="285">
                  <c:v>41176.0</c:v>
                </c:pt>
                <c:pt idx="286">
                  <c:v>41176.0</c:v>
                </c:pt>
                <c:pt idx="287">
                  <c:v>41177.0</c:v>
                </c:pt>
                <c:pt idx="288">
                  <c:v>41177.0</c:v>
                </c:pt>
                <c:pt idx="289">
                  <c:v>41177.0</c:v>
                </c:pt>
                <c:pt idx="290">
                  <c:v>41177.0</c:v>
                </c:pt>
                <c:pt idx="291">
                  <c:v>41177.0</c:v>
                </c:pt>
                <c:pt idx="292">
                  <c:v>41177.0</c:v>
                </c:pt>
                <c:pt idx="293">
                  <c:v>41177.0</c:v>
                </c:pt>
                <c:pt idx="294">
                  <c:v>41177.0</c:v>
                </c:pt>
                <c:pt idx="295">
                  <c:v>41178.0</c:v>
                </c:pt>
                <c:pt idx="296">
                  <c:v>41178.0</c:v>
                </c:pt>
                <c:pt idx="297">
                  <c:v>41178.0</c:v>
                </c:pt>
                <c:pt idx="298">
                  <c:v>41180.0</c:v>
                </c:pt>
                <c:pt idx="299">
                  <c:v>41180.0</c:v>
                </c:pt>
                <c:pt idx="300">
                  <c:v>41180.0</c:v>
                </c:pt>
                <c:pt idx="301">
                  <c:v>41180.0</c:v>
                </c:pt>
                <c:pt idx="302">
                  <c:v>41180.0</c:v>
                </c:pt>
                <c:pt idx="303">
                  <c:v>41180.0</c:v>
                </c:pt>
                <c:pt idx="304">
                  <c:v>41180.0</c:v>
                </c:pt>
                <c:pt idx="305">
                  <c:v>41180.0</c:v>
                </c:pt>
                <c:pt idx="306">
                  <c:v>41183.0</c:v>
                </c:pt>
                <c:pt idx="307">
                  <c:v>41184.0</c:v>
                </c:pt>
                <c:pt idx="308">
                  <c:v>41184.0</c:v>
                </c:pt>
                <c:pt idx="309">
                  <c:v>41184.0</c:v>
                </c:pt>
                <c:pt idx="310">
                  <c:v>41184.0</c:v>
                </c:pt>
                <c:pt idx="311">
                  <c:v>41187.0</c:v>
                </c:pt>
                <c:pt idx="312">
                  <c:v>41187.0</c:v>
                </c:pt>
                <c:pt idx="313">
                  <c:v>41187.0</c:v>
                </c:pt>
                <c:pt idx="314">
                  <c:v>41187.0</c:v>
                </c:pt>
                <c:pt idx="315">
                  <c:v>41187.0</c:v>
                </c:pt>
                <c:pt idx="316">
                  <c:v>41190.0</c:v>
                </c:pt>
                <c:pt idx="317">
                  <c:v>41190.0</c:v>
                </c:pt>
                <c:pt idx="318">
                  <c:v>41191.0</c:v>
                </c:pt>
                <c:pt idx="319">
                  <c:v>41191.0</c:v>
                </c:pt>
                <c:pt idx="320">
                  <c:v>41191.0</c:v>
                </c:pt>
                <c:pt idx="321">
                  <c:v>41191.0</c:v>
                </c:pt>
                <c:pt idx="322">
                  <c:v>41192.0</c:v>
                </c:pt>
                <c:pt idx="323">
                  <c:v>41192.0</c:v>
                </c:pt>
                <c:pt idx="324">
                  <c:v>41194.0</c:v>
                </c:pt>
                <c:pt idx="325">
                  <c:v>41194.0</c:v>
                </c:pt>
                <c:pt idx="326">
                  <c:v>41194.0</c:v>
                </c:pt>
                <c:pt idx="327">
                  <c:v>41194.0</c:v>
                </c:pt>
                <c:pt idx="328">
                  <c:v>41194.0</c:v>
                </c:pt>
                <c:pt idx="329">
                  <c:v>41194.0</c:v>
                </c:pt>
                <c:pt idx="330">
                  <c:v>41197.0</c:v>
                </c:pt>
                <c:pt idx="331">
                  <c:v>41197.0</c:v>
                </c:pt>
                <c:pt idx="332">
                  <c:v>41197.0</c:v>
                </c:pt>
                <c:pt idx="333">
                  <c:v>41197.0</c:v>
                </c:pt>
                <c:pt idx="334">
                  <c:v>41198.0</c:v>
                </c:pt>
                <c:pt idx="335">
                  <c:v>41198.0</c:v>
                </c:pt>
                <c:pt idx="336">
                  <c:v>41198.0</c:v>
                </c:pt>
                <c:pt idx="337">
                  <c:v>41199.0</c:v>
                </c:pt>
                <c:pt idx="338">
                  <c:v>41199.0</c:v>
                </c:pt>
                <c:pt idx="339">
                  <c:v>41199.0</c:v>
                </c:pt>
                <c:pt idx="340">
                  <c:v>41200.0</c:v>
                </c:pt>
                <c:pt idx="341">
                  <c:v>41200.0</c:v>
                </c:pt>
                <c:pt idx="342">
                  <c:v>41201.0</c:v>
                </c:pt>
                <c:pt idx="343">
                  <c:v>41201.0</c:v>
                </c:pt>
                <c:pt idx="344">
                  <c:v>41201.0</c:v>
                </c:pt>
                <c:pt idx="345">
                  <c:v>41201.0</c:v>
                </c:pt>
                <c:pt idx="346">
                  <c:v>41201.0</c:v>
                </c:pt>
                <c:pt idx="347">
                  <c:v>41201.0</c:v>
                </c:pt>
                <c:pt idx="348">
                  <c:v>41201.0</c:v>
                </c:pt>
                <c:pt idx="349">
                  <c:v>41201.0</c:v>
                </c:pt>
                <c:pt idx="350">
                  <c:v>41201.0</c:v>
                </c:pt>
                <c:pt idx="351">
                  <c:v>41201.0</c:v>
                </c:pt>
                <c:pt idx="352">
                  <c:v>41201.0</c:v>
                </c:pt>
                <c:pt idx="353">
                  <c:v>41201.0</c:v>
                </c:pt>
                <c:pt idx="354">
                  <c:v>41201.0</c:v>
                </c:pt>
                <c:pt idx="355">
                  <c:v>41201.0</c:v>
                </c:pt>
                <c:pt idx="356">
                  <c:v>41201.0</c:v>
                </c:pt>
                <c:pt idx="357">
                  <c:v>41201.0</c:v>
                </c:pt>
                <c:pt idx="358">
                  <c:v>41204.0</c:v>
                </c:pt>
                <c:pt idx="359">
                  <c:v>41204.0</c:v>
                </c:pt>
                <c:pt idx="360">
                  <c:v>41204.0</c:v>
                </c:pt>
                <c:pt idx="361">
                  <c:v>41204.0</c:v>
                </c:pt>
                <c:pt idx="362">
                  <c:v>41204.0</c:v>
                </c:pt>
                <c:pt idx="363">
                  <c:v>41204.0</c:v>
                </c:pt>
                <c:pt idx="364">
                  <c:v>41205.0</c:v>
                </c:pt>
                <c:pt idx="365">
                  <c:v>41205.0</c:v>
                </c:pt>
                <c:pt idx="366">
                  <c:v>41205.0</c:v>
                </c:pt>
                <c:pt idx="367">
                  <c:v>41205.0</c:v>
                </c:pt>
                <c:pt idx="368">
                  <c:v>41205.0</c:v>
                </c:pt>
                <c:pt idx="369">
                  <c:v>41208.0</c:v>
                </c:pt>
                <c:pt idx="370">
                  <c:v>41208.0</c:v>
                </c:pt>
                <c:pt idx="371">
                  <c:v>41208.0</c:v>
                </c:pt>
                <c:pt idx="372">
                  <c:v>41208.0</c:v>
                </c:pt>
                <c:pt idx="373">
                  <c:v>41208.0</c:v>
                </c:pt>
                <c:pt idx="374">
                  <c:v>41213.0</c:v>
                </c:pt>
                <c:pt idx="375">
                  <c:v>41213.0</c:v>
                </c:pt>
                <c:pt idx="376">
                  <c:v>41215.0</c:v>
                </c:pt>
                <c:pt idx="377">
                  <c:v>41215.0</c:v>
                </c:pt>
                <c:pt idx="378">
                  <c:v>41215.0</c:v>
                </c:pt>
                <c:pt idx="379">
                  <c:v>41215.0</c:v>
                </c:pt>
                <c:pt idx="380">
                  <c:v>41215.0</c:v>
                </c:pt>
                <c:pt idx="381">
                  <c:v>41215.0</c:v>
                </c:pt>
                <c:pt idx="382">
                  <c:v>41215.0</c:v>
                </c:pt>
                <c:pt idx="383">
                  <c:v>41215.0</c:v>
                </c:pt>
                <c:pt idx="384">
                  <c:v>41215.0</c:v>
                </c:pt>
                <c:pt idx="385">
                  <c:v>41215.0</c:v>
                </c:pt>
                <c:pt idx="386">
                  <c:v>41215.0</c:v>
                </c:pt>
                <c:pt idx="387">
                  <c:v>41215.0</c:v>
                </c:pt>
                <c:pt idx="388">
                  <c:v>41218.0</c:v>
                </c:pt>
                <c:pt idx="389">
                  <c:v>41219.0</c:v>
                </c:pt>
                <c:pt idx="390">
                  <c:v>41219.0</c:v>
                </c:pt>
                <c:pt idx="391">
                  <c:v>41219.0</c:v>
                </c:pt>
                <c:pt idx="392">
                  <c:v>41219.0</c:v>
                </c:pt>
                <c:pt idx="393">
                  <c:v>41219.0</c:v>
                </c:pt>
                <c:pt idx="394">
                  <c:v>41219.0</c:v>
                </c:pt>
                <c:pt idx="395">
                  <c:v>41219.0</c:v>
                </c:pt>
                <c:pt idx="396">
                  <c:v>41219.0</c:v>
                </c:pt>
                <c:pt idx="397">
                  <c:v>41219.0</c:v>
                </c:pt>
                <c:pt idx="398">
                  <c:v>41219.0</c:v>
                </c:pt>
                <c:pt idx="399">
                  <c:v>41220.0</c:v>
                </c:pt>
                <c:pt idx="400">
                  <c:v>41220.0</c:v>
                </c:pt>
                <c:pt idx="401">
                  <c:v>41220.0</c:v>
                </c:pt>
                <c:pt idx="402">
                  <c:v>41221.0</c:v>
                </c:pt>
                <c:pt idx="403">
                  <c:v>41221.0</c:v>
                </c:pt>
                <c:pt idx="404">
                  <c:v>41222.0</c:v>
                </c:pt>
                <c:pt idx="405">
                  <c:v>41222.0</c:v>
                </c:pt>
                <c:pt idx="406">
                  <c:v>41222.0</c:v>
                </c:pt>
                <c:pt idx="407">
                  <c:v>41222.0</c:v>
                </c:pt>
                <c:pt idx="408">
                  <c:v>41222.0</c:v>
                </c:pt>
                <c:pt idx="409">
                  <c:v>41222.0</c:v>
                </c:pt>
                <c:pt idx="410">
                  <c:v>41225.0</c:v>
                </c:pt>
                <c:pt idx="411">
                  <c:v>41226.0</c:v>
                </c:pt>
                <c:pt idx="412">
                  <c:v>41226.0</c:v>
                </c:pt>
                <c:pt idx="413">
                  <c:v>41226.0</c:v>
                </c:pt>
                <c:pt idx="414">
                  <c:v>41226.0</c:v>
                </c:pt>
                <c:pt idx="415">
                  <c:v>41226.0</c:v>
                </c:pt>
                <c:pt idx="416">
                  <c:v>41226.0</c:v>
                </c:pt>
                <c:pt idx="417">
                  <c:v>41226.0</c:v>
                </c:pt>
                <c:pt idx="418">
                  <c:v>41226.0</c:v>
                </c:pt>
                <c:pt idx="419">
                  <c:v>41227.0</c:v>
                </c:pt>
                <c:pt idx="420">
                  <c:v>41228.0</c:v>
                </c:pt>
                <c:pt idx="421">
                  <c:v>41228.0</c:v>
                </c:pt>
                <c:pt idx="422">
                  <c:v>41229.0</c:v>
                </c:pt>
                <c:pt idx="423">
                  <c:v>41229.0</c:v>
                </c:pt>
                <c:pt idx="424">
                  <c:v>41229.0</c:v>
                </c:pt>
                <c:pt idx="425">
                  <c:v>41229.0</c:v>
                </c:pt>
                <c:pt idx="426">
                  <c:v>41229.0</c:v>
                </c:pt>
                <c:pt idx="427">
                  <c:v>41229.0</c:v>
                </c:pt>
                <c:pt idx="428">
                  <c:v>41229.0</c:v>
                </c:pt>
                <c:pt idx="429">
                  <c:v>41229.0</c:v>
                </c:pt>
                <c:pt idx="430">
                  <c:v>41229.0</c:v>
                </c:pt>
                <c:pt idx="431">
                  <c:v>41229.0</c:v>
                </c:pt>
                <c:pt idx="432">
                  <c:v>41229.0</c:v>
                </c:pt>
                <c:pt idx="433">
                  <c:v>41232.0</c:v>
                </c:pt>
                <c:pt idx="434">
                  <c:v>41232.0</c:v>
                </c:pt>
                <c:pt idx="435">
                  <c:v>41232.0</c:v>
                </c:pt>
                <c:pt idx="436">
                  <c:v>41232.0</c:v>
                </c:pt>
                <c:pt idx="437">
                  <c:v>41232.0</c:v>
                </c:pt>
                <c:pt idx="438">
                  <c:v>41232.0</c:v>
                </c:pt>
                <c:pt idx="439">
                  <c:v>41232.0</c:v>
                </c:pt>
                <c:pt idx="440">
                  <c:v>41232.0</c:v>
                </c:pt>
                <c:pt idx="441">
                  <c:v>41232.0</c:v>
                </c:pt>
                <c:pt idx="442">
                  <c:v>41233.0</c:v>
                </c:pt>
                <c:pt idx="443">
                  <c:v>41233.0</c:v>
                </c:pt>
                <c:pt idx="444">
                  <c:v>41233.0</c:v>
                </c:pt>
                <c:pt idx="445">
                  <c:v>41233.0</c:v>
                </c:pt>
                <c:pt idx="446">
                  <c:v>41234.0</c:v>
                </c:pt>
                <c:pt idx="447">
                  <c:v>41234.0</c:v>
                </c:pt>
                <c:pt idx="448">
                  <c:v>41239.0</c:v>
                </c:pt>
                <c:pt idx="449">
                  <c:v>41239.0</c:v>
                </c:pt>
                <c:pt idx="450">
                  <c:v>41240.0</c:v>
                </c:pt>
                <c:pt idx="451">
                  <c:v>41240.0</c:v>
                </c:pt>
                <c:pt idx="452">
                  <c:v>41240.0</c:v>
                </c:pt>
                <c:pt idx="453">
                  <c:v>41240.0</c:v>
                </c:pt>
                <c:pt idx="454">
                  <c:v>41243.0</c:v>
                </c:pt>
                <c:pt idx="455">
                  <c:v>41243.0</c:v>
                </c:pt>
                <c:pt idx="456">
                  <c:v>41243.0</c:v>
                </c:pt>
                <c:pt idx="457">
                  <c:v>41243.0</c:v>
                </c:pt>
                <c:pt idx="458">
                  <c:v>41243.0</c:v>
                </c:pt>
                <c:pt idx="459">
                  <c:v>41246.0</c:v>
                </c:pt>
                <c:pt idx="460">
                  <c:v>41246.0</c:v>
                </c:pt>
                <c:pt idx="461">
                  <c:v>41246.0</c:v>
                </c:pt>
                <c:pt idx="462">
                  <c:v>41247.0</c:v>
                </c:pt>
                <c:pt idx="463">
                  <c:v>41247.0</c:v>
                </c:pt>
                <c:pt idx="464">
                  <c:v>41247.0</c:v>
                </c:pt>
                <c:pt idx="465">
                  <c:v>41249.0</c:v>
                </c:pt>
                <c:pt idx="466">
                  <c:v>41249.0</c:v>
                </c:pt>
                <c:pt idx="467">
                  <c:v>41249.0</c:v>
                </c:pt>
                <c:pt idx="468">
                  <c:v>41250.0</c:v>
                </c:pt>
                <c:pt idx="469">
                  <c:v>41250.0</c:v>
                </c:pt>
                <c:pt idx="470">
                  <c:v>41250.0</c:v>
                </c:pt>
                <c:pt idx="471">
                  <c:v>41250.0</c:v>
                </c:pt>
                <c:pt idx="472">
                  <c:v>41250.0</c:v>
                </c:pt>
                <c:pt idx="473">
                  <c:v>41250.0</c:v>
                </c:pt>
                <c:pt idx="474">
                  <c:v>41253.0</c:v>
                </c:pt>
                <c:pt idx="475">
                  <c:v>41254.0</c:v>
                </c:pt>
                <c:pt idx="476">
                  <c:v>41254.0</c:v>
                </c:pt>
                <c:pt idx="477">
                  <c:v>41254.0</c:v>
                </c:pt>
                <c:pt idx="478">
                  <c:v>41254.0</c:v>
                </c:pt>
                <c:pt idx="479">
                  <c:v>41254.0</c:v>
                </c:pt>
                <c:pt idx="480">
                  <c:v>41254.0</c:v>
                </c:pt>
                <c:pt idx="481">
                  <c:v>41254.0</c:v>
                </c:pt>
                <c:pt idx="482">
                  <c:v>41254.0</c:v>
                </c:pt>
                <c:pt idx="483">
                  <c:v>41254.0</c:v>
                </c:pt>
                <c:pt idx="484">
                  <c:v>41254.0</c:v>
                </c:pt>
                <c:pt idx="485">
                  <c:v>41254.0</c:v>
                </c:pt>
                <c:pt idx="486">
                  <c:v>41254.0</c:v>
                </c:pt>
                <c:pt idx="487">
                  <c:v>41255.0</c:v>
                </c:pt>
                <c:pt idx="488">
                  <c:v>41255.0</c:v>
                </c:pt>
                <c:pt idx="489">
                  <c:v>41255.0</c:v>
                </c:pt>
                <c:pt idx="490">
                  <c:v>41257.0</c:v>
                </c:pt>
                <c:pt idx="491">
                  <c:v>41257.0</c:v>
                </c:pt>
                <c:pt idx="492">
                  <c:v>41257.0</c:v>
                </c:pt>
                <c:pt idx="493">
                  <c:v>41257.0</c:v>
                </c:pt>
                <c:pt idx="494">
                  <c:v>41257.0</c:v>
                </c:pt>
                <c:pt idx="495">
                  <c:v>41257.0</c:v>
                </c:pt>
                <c:pt idx="496">
                  <c:v>41261.0</c:v>
                </c:pt>
                <c:pt idx="497">
                  <c:v>41261.0</c:v>
                </c:pt>
                <c:pt idx="498">
                  <c:v>41261.0</c:v>
                </c:pt>
                <c:pt idx="499">
                  <c:v>41261.0</c:v>
                </c:pt>
                <c:pt idx="500">
                  <c:v>41261.0</c:v>
                </c:pt>
                <c:pt idx="501">
                  <c:v>41261.0</c:v>
                </c:pt>
                <c:pt idx="502">
                  <c:v>41261.0</c:v>
                </c:pt>
                <c:pt idx="503">
                  <c:v>41261.0</c:v>
                </c:pt>
                <c:pt idx="504">
                  <c:v>41261.0</c:v>
                </c:pt>
                <c:pt idx="505">
                  <c:v>41261.0</c:v>
                </c:pt>
                <c:pt idx="506">
                  <c:v>41261.0</c:v>
                </c:pt>
                <c:pt idx="507">
                  <c:v>41262.0</c:v>
                </c:pt>
                <c:pt idx="508">
                  <c:v>41262.0</c:v>
                </c:pt>
                <c:pt idx="509">
                  <c:v>41262.0</c:v>
                </c:pt>
                <c:pt idx="510">
                  <c:v>41264.0</c:v>
                </c:pt>
                <c:pt idx="511">
                  <c:v>41264.0</c:v>
                </c:pt>
                <c:pt idx="512">
                  <c:v>41264.0</c:v>
                </c:pt>
                <c:pt idx="513">
                  <c:v>41264.0</c:v>
                </c:pt>
                <c:pt idx="514">
                  <c:v>41264.0</c:v>
                </c:pt>
                <c:pt idx="515">
                  <c:v>41264.0</c:v>
                </c:pt>
                <c:pt idx="516">
                  <c:v>41264.0</c:v>
                </c:pt>
                <c:pt idx="517">
                  <c:v>41264.0</c:v>
                </c:pt>
                <c:pt idx="518">
                  <c:v>41264.0</c:v>
                </c:pt>
                <c:pt idx="519">
                  <c:v>41264.0</c:v>
                </c:pt>
                <c:pt idx="520">
                  <c:v>41269.0</c:v>
                </c:pt>
                <c:pt idx="521">
                  <c:v>41270.0</c:v>
                </c:pt>
                <c:pt idx="522">
                  <c:v>41270.0</c:v>
                </c:pt>
                <c:pt idx="523">
                  <c:v>41270.0</c:v>
                </c:pt>
                <c:pt idx="524">
                  <c:v>41270.0</c:v>
                </c:pt>
                <c:pt idx="525">
                  <c:v>41271.0</c:v>
                </c:pt>
                <c:pt idx="526">
                  <c:v>41271.0</c:v>
                </c:pt>
                <c:pt idx="527">
                  <c:v>41274.0</c:v>
                </c:pt>
                <c:pt idx="528">
                  <c:v>41277.0</c:v>
                </c:pt>
                <c:pt idx="529">
                  <c:v>41278.0</c:v>
                </c:pt>
                <c:pt idx="530">
                  <c:v>41278.0</c:v>
                </c:pt>
                <c:pt idx="531">
                  <c:v>41278.0</c:v>
                </c:pt>
                <c:pt idx="532">
                  <c:v>41278.0</c:v>
                </c:pt>
                <c:pt idx="533">
                  <c:v>41278.0</c:v>
                </c:pt>
                <c:pt idx="534">
                  <c:v>41278.0</c:v>
                </c:pt>
                <c:pt idx="535">
                  <c:v>41278.0</c:v>
                </c:pt>
                <c:pt idx="536">
                  <c:v>41278.0</c:v>
                </c:pt>
                <c:pt idx="537">
                  <c:v>41278.0</c:v>
                </c:pt>
                <c:pt idx="538">
                  <c:v>41282.0</c:v>
                </c:pt>
                <c:pt idx="539">
                  <c:v>41282.0</c:v>
                </c:pt>
                <c:pt idx="540">
                  <c:v>41282.0</c:v>
                </c:pt>
                <c:pt idx="541">
                  <c:v>41282.0</c:v>
                </c:pt>
                <c:pt idx="542">
                  <c:v>41285.0</c:v>
                </c:pt>
                <c:pt idx="543">
                  <c:v>41285.0</c:v>
                </c:pt>
                <c:pt idx="544">
                  <c:v>41285.0</c:v>
                </c:pt>
                <c:pt idx="545">
                  <c:v>41285.0</c:v>
                </c:pt>
                <c:pt idx="546">
                  <c:v>41285.0</c:v>
                </c:pt>
                <c:pt idx="547">
                  <c:v>41288.0</c:v>
                </c:pt>
                <c:pt idx="548">
                  <c:v>41289.0</c:v>
                </c:pt>
                <c:pt idx="549">
                  <c:v>41289.0</c:v>
                </c:pt>
                <c:pt idx="550">
                  <c:v>41289.0</c:v>
                </c:pt>
                <c:pt idx="551">
                  <c:v>41289.0</c:v>
                </c:pt>
                <c:pt idx="552">
                  <c:v>41292.0</c:v>
                </c:pt>
                <c:pt idx="553">
                  <c:v>41292.0</c:v>
                </c:pt>
                <c:pt idx="554">
                  <c:v>41292.0</c:v>
                </c:pt>
                <c:pt idx="555">
                  <c:v>41292.0</c:v>
                </c:pt>
                <c:pt idx="556">
                  <c:v>41292.0</c:v>
                </c:pt>
                <c:pt idx="557">
                  <c:v>41292.0</c:v>
                </c:pt>
                <c:pt idx="558">
                  <c:v>41292.0</c:v>
                </c:pt>
                <c:pt idx="559">
                  <c:v>41296.0</c:v>
                </c:pt>
                <c:pt idx="560">
                  <c:v>41296.0</c:v>
                </c:pt>
                <c:pt idx="561">
                  <c:v>41296.0</c:v>
                </c:pt>
                <c:pt idx="562">
                  <c:v>41296.0</c:v>
                </c:pt>
                <c:pt idx="563">
                  <c:v>41296.0</c:v>
                </c:pt>
                <c:pt idx="564">
                  <c:v>41296.0</c:v>
                </c:pt>
                <c:pt idx="565">
                  <c:v>41296.0</c:v>
                </c:pt>
                <c:pt idx="566">
                  <c:v>41296.0</c:v>
                </c:pt>
                <c:pt idx="567">
                  <c:v>41302.0</c:v>
                </c:pt>
                <c:pt idx="568">
                  <c:v>41303.0</c:v>
                </c:pt>
                <c:pt idx="569">
                  <c:v>41303.0</c:v>
                </c:pt>
                <c:pt idx="570">
                  <c:v>41304.0</c:v>
                </c:pt>
                <c:pt idx="571">
                  <c:v>41305.0</c:v>
                </c:pt>
                <c:pt idx="572">
                  <c:v>41305.0</c:v>
                </c:pt>
                <c:pt idx="573">
                  <c:v>41306.0</c:v>
                </c:pt>
                <c:pt idx="574">
                  <c:v>41309.0</c:v>
                </c:pt>
                <c:pt idx="575">
                  <c:v>41310.0</c:v>
                </c:pt>
                <c:pt idx="576">
                  <c:v>41310.0</c:v>
                </c:pt>
                <c:pt idx="577">
                  <c:v>41310.0</c:v>
                </c:pt>
                <c:pt idx="578">
                  <c:v>41310.0</c:v>
                </c:pt>
                <c:pt idx="579">
                  <c:v>41310.0</c:v>
                </c:pt>
                <c:pt idx="580">
                  <c:v>41316.0</c:v>
                </c:pt>
                <c:pt idx="581">
                  <c:v>41316.0</c:v>
                </c:pt>
                <c:pt idx="582">
                  <c:v>41316.0</c:v>
                </c:pt>
                <c:pt idx="583">
                  <c:v>41317.0</c:v>
                </c:pt>
                <c:pt idx="584">
                  <c:v>41317.0</c:v>
                </c:pt>
                <c:pt idx="585">
                  <c:v>41317.0</c:v>
                </c:pt>
                <c:pt idx="586">
                  <c:v>41317.0</c:v>
                </c:pt>
                <c:pt idx="587">
                  <c:v>41317.0</c:v>
                </c:pt>
                <c:pt idx="588">
                  <c:v>41317.0</c:v>
                </c:pt>
                <c:pt idx="589">
                  <c:v>41317.0</c:v>
                </c:pt>
                <c:pt idx="590">
                  <c:v>41317.0</c:v>
                </c:pt>
                <c:pt idx="591">
                  <c:v>41317.0</c:v>
                </c:pt>
                <c:pt idx="592">
                  <c:v>41317.0</c:v>
                </c:pt>
                <c:pt idx="593">
                  <c:v>41319.0</c:v>
                </c:pt>
                <c:pt idx="594">
                  <c:v>41320.0</c:v>
                </c:pt>
                <c:pt idx="595">
                  <c:v>41320.0</c:v>
                </c:pt>
                <c:pt idx="596">
                  <c:v>41320.0</c:v>
                </c:pt>
                <c:pt idx="597">
                  <c:v>41325.0</c:v>
                </c:pt>
                <c:pt idx="598">
                  <c:v>41325.0</c:v>
                </c:pt>
                <c:pt idx="599">
                  <c:v>41326.0</c:v>
                </c:pt>
                <c:pt idx="600">
                  <c:v>41326.0</c:v>
                </c:pt>
                <c:pt idx="601">
                  <c:v>41326.0</c:v>
                </c:pt>
                <c:pt idx="602">
                  <c:v>41326.0</c:v>
                </c:pt>
                <c:pt idx="603">
                  <c:v>41326.0</c:v>
                </c:pt>
                <c:pt idx="604">
                  <c:v>41331.0</c:v>
                </c:pt>
                <c:pt idx="605">
                  <c:v>41331.0</c:v>
                </c:pt>
                <c:pt idx="606">
                  <c:v>41331.0</c:v>
                </c:pt>
                <c:pt idx="607">
                  <c:v>41338.0</c:v>
                </c:pt>
                <c:pt idx="608">
                  <c:v>41338.0</c:v>
                </c:pt>
                <c:pt idx="609">
                  <c:v>41338.0</c:v>
                </c:pt>
                <c:pt idx="610">
                  <c:v>41338.0</c:v>
                </c:pt>
                <c:pt idx="611">
                  <c:v>41338.0</c:v>
                </c:pt>
                <c:pt idx="612">
                  <c:v>41338.0</c:v>
                </c:pt>
                <c:pt idx="613">
                  <c:v>41338.0</c:v>
                </c:pt>
                <c:pt idx="614">
                  <c:v>41338.0</c:v>
                </c:pt>
                <c:pt idx="615">
                  <c:v>41338.0</c:v>
                </c:pt>
                <c:pt idx="616">
                  <c:v>41344.0</c:v>
                </c:pt>
                <c:pt idx="617">
                  <c:v>41345.0</c:v>
                </c:pt>
                <c:pt idx="618">
                  <c:v>41348.0</c:v>
                </c:pt>
                <c:pt idx="619">
                  <c:v>41348.0</c:v>
                </c:pt>
                <c:pt idx="620">
                  <c:v>41348.0</c:v>
                </c:pt>
                <c:pt idx="621">
                  <c:v>41348.0</c:v>
                </c:pt>
                <c:pt idx="622">
                  <c:v>41348.0</c:v>
                </c:pt>
                <c:pt idx="623">
                  <c:v>41348.0</c:v>
                </c:pt>
                <c:pt idx="624">
                  <c:v>41348.0</c:v>
                </c:pt>
                <c:pt idx="625">
                  <c:v>41348.0</c:v>
                </c:pt>
                <c:pt idx="626">
                  <c:v>41348.0</c:v>
                </c:pt>
                <c:pt idx="627">
                  <c:v>41348.0</c:v>
                </c:pt>
                <c:pt idx="628">
                  <c:v>41352.0</c:v>
                </c:pt>
                <c:pt idx="629">
                  <c:v>41352.0</c:v>
                </c:pt>
                <c:pt idx="630">
                  <c:v>41352.0</c:v>
                </c:pt>
                <c:pt idx="631">
                  <c:v>41352.0</c:v>
                </c:pt>
                <c:pt idx="632">
                  <c:v>41352.0</c:v>
                </c:pt>
                <c:pt idx="633">
                  <c:v>41352.0</c:v>
                </c:pt>
                <c:pt idx="634">
                  <c:v>41352.0</c:v>
                </c:pt>
                <c:pt idx="635">
                  <c:v>41352.0</c:v>
                </c:pt>
                <c:pt idx="636">
                  <c:v>41352.0</c:v>
                </c:pt>
                <c:pt idx="637">
                  <c:v>41352.0</c:v>
                </c:pt>
                <c:pt idx="638">
                  <c:v>41352.0</c:v>
                </c:pt>
                <c:pt idx="639">
                  <c:v>41353.0</c:v>
                </c:pt>
                <c:pt idx="640">
                  <c:v>41353.0</c:v>
                </c:pt>
                <c:pt idx="641">
                  <c:v>41355.0</c:v>
                </c:pt>
                <c:pt idx="642">
                  <c:v>41358.0</c:v>
                </c:pt>
                <c:pt idx="643">
                  <c:v>41358.0</c:v>
                </c:pt>
                <c:pt idx="644">
                  <c:v>41367.0</c:v>
                </c:pt>
                <c:pt idx="645">
                  <c:v>41367.0</c:v>
                </c:pt>
                <c:pt idx="646">
                  <c:v>41373.0</c:v>
                </c:pt>
                <c:pt idx="647">
                  <c:v>41373.0</c:v>
                </c:pt>
                <c:pt idx="648">
                  <c:v>41376.0</c:v>
                </c:pt>
                <c:pt idx="649">
                  <c:v>41380.0</c:v>
                </c:pt>
                <c:pt idx="650">
                  <c:v>41380.0</c:v>
                </c:pt>
                <c:pt idx="651">
                  <c:v>41380.0</c:v>
                </c:pt>
                <c:pt idx="652">
                  <c:v>41380.0</c:v>
                </c:pt>
                <c:pt idx="653">
                  <c:v>41380.0</c:v>
                </c:pt>
                <c:pt idx="654">
                  <c:v>41380.0</c:v>
                </c:pt>
                <c:pt idx="655">
                  <c:v>41380.0</c:v>
                </c:pt>
                <c:pt idx="656">
                  <c:v>41380.0</c:v>
                </c:pt>
                <c:pt idx="657">
                  <c:v>41380.0</c:v>
                </c:pt>
                <c:pt idx="658">
                  <c:v>41381.0</c:v>
                </c:pt>
                <c:pt idx="659">
                  <c:v>41381.0</c:v>
                </c:pt>
                <c:pt idx="660">
                  <c:v>41381.0</c:v>
                </c:pt>
                <c:pt idx="661">
                  <c:v>41382.0</c:v>
                </c:pt>
                <c:pt idx="662">
                  <c:v>41383.0</c:v>
                </c:pt>
                <c:pt idx="663">
                  <c:v>41383.0</c:v>
                </c:pt>
                <c:pt idx="664">
                  <c:v>41383.0</c:v>
                </c:pt>
                <c:pt idx="665">
                  <c:v>41383.0</c:v>
                </c:pt>
                <c:pt idx="666">
                  <c:v>41383.0</c:v>
                </c:pt>
                <c:pt idx="667">
                  <c:v>41387.0</c:v>
                </c:pt>
                <c:pt idx="668">
                  <c:v>41387.0</c:v>
                </c:pt>
                <c:pt idx="669">
                  <c:v>41387.0</c:v>
                </c:pt>
                <c:pt idx="670">
                  <c:v>41387.0</c:v>
                </c:pt>
                <c:pt idx="671">
                  <c:v>41387.0</c:v>
                </c:pt>
                <c:pt idx="672">
                  <c:v>41387.0</c:v>
                </c:pt>
                <c:pt idx="673">
                  <c:v>41390.0</c:v>
                </c:pt>
                <c:pt idx="674">
                  <c:v>41390.0</c:v>
                </c:pt>
                <c:pt idx="675">
                  <c:v>41394.0</c:v>
                </c:pt>
                <c:pt idx="676">
                  <c:v>41394.0</c:v>
                </c:pt>
                <c:pt idx="677">
                  <c:v>41394.0</c:v>
                </c:pt>
                <c:pt idx="678">
                  <c:v>41401.0</c:v>
                </c:pt>
                <c:pt idx="679">
                  <c:v>41401.0</c:v>
                </c:pt>
                <c:pt idx="680">
                  <c:v>41401.0</c:v>
                </c:pt>
                <c:pt idx="681">
                  <c:v>41401.0</c:v>
                </c:pt>
                <c:pt idx="682">
                  <c:v>41401.0</c:v>
                </c:pt>
                <c:pt idx="683">
                  <c:v>41401.0</c:v>
                </c:pt>
                <c:pt idx="684">
                  <c:v>41401.0</c:v>
                </c:pt>
                <c:pt idx="685">
                  <c:v>41408.0</c:v>
                </c:pt>
                <c:pt idx="686">
                  <c:v>41408.0</c:v>
                </c:pt>
                <c:pt idx="687">
                  <c:v>41408.0</c:v>
                </c:pt>
                <c:pt idx="688">
                  <c:v>41408.0</c:v>
                </c:pt>
                <c:pt idx="689">
                  <c:v>41408.0</c:v>
                </c:pt>
                <c:pt idx="690">
                  <c:v>41408.0</c:v>
                </c:pt>
                <c:pt idx="691">
                  <c:v>41411.0</c:v>
                </c:pt>
                <c:pt idx="692">
                  <c:v>41411.0</c:v>
                </c:pt>
                <c:pt idx="693">
                  <c:v>41411.0</c:v>
                </c:pt>
                <c:pt idx="694">
                  <c:v>41411.0</c:v>
                </c:pt>
                <c:pt idx="695">
                  <c:v>41411.0</c:v>
                </c:pt>
                <c:pt idx="696">
                  <c:v>41411.0</c:v>
                </c:pt>
                <c:pt idx="697">
                  <c:v>41415.0</c:v>
                </c:pt>
                <c:pt idx="698">
                  <c:v>41415.0</c:v>
                </c:pt>
                <c:pt idx="699">
                  <c:v>41415.0</c:v>
                </c:pt>
                <c:pt idx="700">
                  <c:v>41415.0</c:v>
                </c:pt>
                <c:pt idx="701">
                  <c:v>41415.0</c:v>
                </c:pt>
                <c:pt idx="702">
                  <c:v>41415.0</c:v>
                </c:pt>
                <c:pt idx="703">
                  <c:v>41415.0</c:v>
                </c:pt>
                <c:pt idx="704">
                  <c:v>41415.0</c:v>
                </c:pt>
                <c:pt idx="705">
                  <c:v>41415.0</c:v>
                </c:pt>
                <c:pt idx="706">
                  <c:v>41415.0</c:v>
                </c:pt>
                <c:pt idx="707">
                  <c:v>41415.0</c:v>
                </c:pt>
                <c:pt idx="708">
                  <c:v>41415.0</c:v>
                </c:pt>
                <c:pt idx="709">
                  <c:v>41416.0</c:v>
                </c:pt>
                <c:pt idx="710">
                  <c:v>41416.0</c:v>
                </c:pt>
                <c:pt idx="711">
                  <c:v>41418.0</c:v>
                </c:pt>
                <c:pt idx="712">
                  <c:v>41422.0</c:v>
                </c:pt>
                <c:pt idx="713">
                  <c:v>41422.0</c:v>
                </c:pt>
                <c:pt idx="714">
                  <c:v>41422.0</c:v>
                </c:pt>
                <c:pt idx="715">
                  <c:v>41429.0</c:v>
                </c:pt>
                <c:pt idx="716">
                  <c:v>41429.0</c:v>
                </c:pt>
                <c:pt idx="717">
                  <c:v>41429.0</c:v>
                </c:pt>
                <c:pt idx="718">
                  <c:v>41429.0</c:v>
                </c:pt>
                <c:pt idx="719">
                  <c:v>41429.0</c:v>
                </c:pt>
                <c:pt idx="720">
                  <c:v>41429.0</c:v>
                </c:pt>
                <c:pt idx="721">
                  <c:v>41429.0</c:v>
                </c:pt>
                <c:pt idx="722">
                  <c:v>41436.0</c:v>
                </c:pt>
                <c:pt idx="723">
                  <c:v>41436.0</c:v>
                </c:pt>
                <c:pt idx="724">
                  <c:v>41436.0</c:v>
                </c:pt>
                <c:pt idx="725">
                  <c:v>41436.0</c:v>
                </c:pt>
                <c:pt idx="726">
                  <c:v>41436.0</c:v>
                </c:pt>
                <c:pt idx="727">
                  <c:v>41436.0</c:v>
                </c:pt>
                <c:pt idx="728">
                  <c:v>41436.0</c:v>
                </c:pt>
                <c:pt idx="729">
                  <c:v>41436.0</c:v>
                </c:pt>
                <c:pt idx="730">
                  <c:v>41436.0</c:v>
                </c:pt>
                <c:pt idx="731">
                  <c:v>41436.0</c:v>
                </c:pt>
                <c:pt idx="732">
                  <c:v>41436.0</c:v>
                </c:pt>
                <c:pt idx="733">
                  <c:v>41443.0</c:v>
                </c:pt>
                <c:pt idx="734">
                  <c:v>41443.0</c:v>
                </c:pt>
                <c:pt idx="735">
                  <c:v>41443.0</c:v>
                </c:pt>
                <c:pt idx="736">
                  <c:v>41443.0</c:v>
                </c:pt>
                <c:pt idx="737">
                  <c:v>41443.0</c:v>
                </c:pt>
                <c:pt idx="738">
                  <c:v>41443.0</c:v>
                </c:pt>
                <c:pt idx="739">
                  <c:v>41443.0</c:v>
                </c:pt>
                <c:pt idx="740">
                  <c:v>41444.0</c:v>
                </c:pt>
                <c:pt idx="741">
                  <c:v>41444.0</c:v>
                </c:pt>
                <c:pt idx="742">
                  <c:v>41446.0</c:v>
                </c:pt>
                <c:pt idx="743">
                  <c:v>41446.0</c:v>
                </c:pt>
                <c:pt idx="744">
                  <c:v>41446.0</c:v>
                </c:pt>
                <c:pt idx="745">
                  <c:v>41446.0</c:v>
                </c:pt>
                <c:pt idx="746">
                  <c:v>41446.0</c:v>
                </c:pt>
                <c:pt idx="747">
                  <c:v>41446.0</c:v>
                </c:pt>
                <c:pt idx="748">
                  <c:v>41446.0</c:v>
                </c:pt>
                <c:pt idx="749">
                  <c:v>41446.0</c:v>
                </c:pt>
                <c:pt idx="750">
                  <c:v>41446.0</c:v>
                </c:pt>
                <c:pt idx="751">
                  <c:v>41446.0</c:v>
                </c:pt>
                <c:pt idx="752">
                  <c:v>41446.0</c:v>
                </c:pt>
                <c:pt idx="753">
                  <c:v>41446.0</c:v>
                </c:pt>
                <c:pt idx="754">
                  <c:v>41446.0</c:v>
                </c:pt>
                <c:pt idx="755">
                  <c:v>41450.0</c:v>
                </c:pt>
                <c:pt idx="756">
                  <c:v>41450.0</c:v>
                </c:pt>
                <c:pt idx="757">
                  <c:v>41450.0</c:v>
                </c:pt>
                <c:pt idx="758">
                  <c:v>41450.0</c:v>
                </c:pt>
                <c:pt idx="759">
                  <c:v>41450.0</c:v>
                </c:pt>
                <c:pt idx="760">
                  <c:v>41450.0</c:v>
                </c:pt>
                <c:pt idx="761">
                  <c:v>41450.0</c:v>
                </c:pt>
                <c:pt idx="762">
                  <c:v>41450.0</c:v>
                </c:pt>
                <c:pt idx="763">
                  <c:v>41450.0</c:v>
                </c:pt>
                <c:pt idx="764">
                  <c:v>41450.0</c:v>
                </c:pt>
                <c:pt idx="765">
                  <c:v>41450.0</c:v>
                </c:pt>
                <c:pt idx="766">
                  <c:v>41450.0</c:v>
                </c:pt>
                <c:pt idx="767">
                  <c:v>41450.0</c:v>
                </c:pt>
                <c:pt idx="768">
                  <c:v>41450.0</c:v>
                </c:pt>
                <c:pt idx="769">
                  <c:v>41456.0</c:v>
                </c:pt>
                <c:pt idx="770">
                  <c:v>41456.0</c:v>
                </c:pt>
                <c:pt idx="771">
                  <c:v>41457.0</c:v>
                </c:pt>
                <c:pt idx="772">
                  <c:v>41457.0</c:v>
                </c:pt>
                <c:pt idx="773">
                  <c:v>41457.0</c:v>
                </c:pt>
                <c:pt idx="774">
                  <c:v>41457.0</c:v>
                </c:pt>
                <c:pt idx="775">
                  <c:v>41457.0</c:v>
                </c:pt>
                <c:pt idx="776">
                  <c:v>41457.0</c:v>
                </c:pt>
                <c:pt idx="777">
                  <c:v>41464.0</c:v>
                </c:pt>
                <c:pt idx="778">
                  <c:v>41464.0</c:v>
                </c:pt>
                <c:pt idx="779">
                  <c:v>41470.0</c:v>
                </c:pt>
                <c:pt idx="780">
                  <c:v>41470.0</c:v>
                </c:pt>
                <c:pt idx="781">
                  <c:v>41470.0</c:v>
                </c:pt>
                <c:pt idx="782">
                  <c:v>41473.0</c:v>
                </c:pt>
                <c:pt idx="783">
                  <c:v>41473.0</c:v>
                </c:pt>
                <c:pt idx="784">
                  <c:v>41473.0</c:v>
                </c:pt>
                <c:pt idx="785">
                  <c:v>41473.0</c:v>
                </c:pt>
                <c:pt idx="786">
                  <c:v>41474.0</c:v>
                </c:pt>
                <c:pt idx="787">
                  <c:v>41478.0</c:v>
                </c:pt>
                <c:pt idx="788">
                  <c:v>41478.0</c:v>
                </c:pt>
                <c:pt idx="789">
                  <c:v>41478.0</c:v>
                </c:pt>
                <c:pt idx="790">
                  <c:v>41478.0</c:v>
                </c:pt>
                <c:pt idx="791">
                  <c:v>41478.0</c:v>
                </c:pt>
                <c:pt idx="792">
                  <c:v>41478.0</c:v>
                </c:pt>
                <c:pt idx="793">
                  <c:v>41478.0</c:v>
                </c:pt>
                <c:pt idx="794">
                  <c:v>41478.0</c:v>
                </c:pt>
                <c:pt idx="795">
                  <c:v>41478.0</c:v>
                </c:pt>
                <c:pt idx="796">
                  <c:v>41478.0</c:v>
                </c:pt>
                <c:pt idx="797">
                  <c:v>41478.0</c:v>
                </c:pt>
                <c:pt idx="798">
                  <c:v>41478.0</c:v>
                </c:pt>
                <c:pt idx="799">
                  <c:v>41478.0</c:v>
                </c:pt>
                <c:pt idx="800">
                  <c:v>41478.0</c:v>
                </c:pt>
                <c:pt idx="801">
                  <c:v>41478.0</c:v>
                </c:pt>
                <c:pt idx="802">
                  <c:v>41478.0</c:v>
                </c:pt>
                <c:pt idx="803">
                  <c:v>41478.0</c:v>
                </c:pt>
                <c:pt idx="804">
                  <c:v>41485.0</c:v>
                </c:pt>
                <c:pt idx="805">
                  <c:v>41485.0</c:v>
                </c:pt>
                <c:pt idx="806">
                  <c:v>41485.0</c:v>
                </c:pt>
                <c:pt idx="807">
                  <c:v>41492.0</c:v>
                </c:pt>
                <c:pt idx="808">
                  <c:v>41492.0</c:v>
                </c:pt>
                <c:pt idx="809">
                  <c:v>41492.0</c:v>
                </c:pt>
                <c:pt idx="810">
                  <c:v>41492.0</c:v>
                </c:pt>
                <c:pt idx="811">
                  <c:v>41492.0</c:v>
                </c:pt>
                <c:pt idx="812">
                  <c:v>41493.0</c:v>
                </c:pt>
                <c:pt idx="813">
                  <c:v>41493.0</c:v>
                </c:pt>
                <c:pt idx="814">
                  <c:v>41493.0</c:v>
                </c:pt>
                <c:pt idx="815">
                  <c:v>41493.0</c:v>
                </c:pt>
                <c:pt idx="816">
                  <c:v>41498.0</c:v>
                </c:pt>
                <c:pt idx="817">
                  <c:v>41499.0</c:v>
                </c:pt>
                <c:pt idx="818">
                  <c:v>41499.0</c:v>
                </c:pt>
                <c:pt idx="819">
                  <c:v>41502.0</c:v>
                </c:pt>
                <c:pt idx="820">
                  <c:v>41502.0</c:v>
                </c:pt>
                <c:pt idx="821">
                  <c:v>41502.0</c:v>
                </c:pt>
                <c:pt idx="822">
                  <c:v>41506.0</c:v>
                </c:pt>
                <c:pt idx="823">
                  <c:v>41506.0</c:v>
                </c:pt>
                <c:pt idx="824">
                  <c:v>41506.0</c:v>
                </c:pt>
                <c:pt idx="825">
                  <c:v>41506.0</c:v>
                </c:pt>
                <c:pt idx="826">
                  <c:v>41506.0</c:v>
                </c:pt>
                <c:pt idx="827">
                  <c:v>41506.0</c:v>
                </c:pt>
                <c:pt idx="828">
                  <c:v>41506.0</c:v>
                </c:pt>
                <c:pt idx="829">
                  <c:v>41506.0</c:v>
                </c:pt>
                <c:pt idx="830">
                  <c:v>41506.0</c:v>
                </c:pt>
                <c:pt idx="831">
                  <c:v>41506.0</c:v>
                </c:pt>
                <c:pt idx="832">
                  <c:v>41506.0</c:v>
                </c:pt>
                <c:pt idx="833">
                  <c:v>41506.0</c:v>
                </c:pt>
                <c:pt idx="834">
                  <c:v>41506.0</c:v>
                </c:pt>
                <c:pt idx="835">
                  <c:v>41506.0</c:v>
                </c:pt>
                <c:pt idx="836">
                  <c:v>41506.0</c:v>
                </c:pt>
                <c:pt idx="837">
                  <c:v>41506.0</c:v>
                </c:pt>
                <c:pt idx="838">
                  <c:v>41506.0</c:v>
                </c:pt>
                <c:pt idx="839">
                  <c:v>41506.0</c:v>
                </c:pt>
                <c:pt idx="840">
                  <c:v>41512.0</c:v>
                </c:pt>
                <c:pt idx="841">
                  <c:v>41512.0</c:v>
                </c:pt>
                <c:pt idx="842">
                  <c:v>41516.0</c:v>
                </c:pt>
                <c:pt idx="843">
                  <c:v>41520.0</c:v>
                </c:pt>
                <c:pt idx="844">
                  <c:v>41520.0</c:v>
                </c:pt>
                <c:pt idx="845">
                  <c:v>41520.0</c:v>
                </c:pt>
                <c:pt idx="846">
                  <c:v>41520.0</c:v>
                </c:pt>
                <c:pt idx="847">
                  <c:v>41520.0</c:v>
                </c:pt>
                <c:pt idx="848">
                  <c:v>41523.0</c:v>
                </c:pt>
                <c:pt idx="849">
                  <c:v>41527.0</c:v>
                </c:pt>
                <c:pt idx="850">
                  <c:v>41527.0</c:v>
                </c:pt>
                <c:pt idx="851">
                  <c:v>41530.0</c:v>
                </c:pt>
                <c:pt idx="852">
                  <c:v>41534.0</c:v>
                </c:pt>
                <c:pt idx="853">
                  <c:v>41534.0</c:v>
                </c:pt>
                <c:pt idx="854">
                  <c:v>41534.0</c:v>
                </c:pt>
                <c:pt idx="855">
                  <c:v>41534.0</c:v>
                </c:pt>
                <c:pt idx="856">
                  <c:v>41534.0</c:v>
                </c:pt>
                <c:pt idx="857">
                  <c:v>41534.0</c:v>
                </c:pt>
                <c:pt idx="858">
                  <c:v>41534.0</c:v>
                </c:pt>
                <c:pt idx="859">
                  <c:v>41534.0</c:v>
                </c:pt>
                <c:pt idx="860">
                  <c:v>41534.0</c:v>
                </c:pt>
                <c:pt idx="861">
                  <c:v>41534.0</c:v>
                </c:pt>
                <c:pt idx="862">
                  <c:v>41543.0</c:v>
                </c:pt>
                <c:pt idx="863">
                  <c:v>41543.0</c:v>
                </c:pt>
                <c:pt idx="864">
                  <c:v>41543.0</c:v>
                </c:pt>
                <c:pt idx="865">
                  <c:v>41543.0</c:v>
                </c:pt>
                <c:pt idx="866">
                  <c:v>41543.0</c:v>
                </c:pt>
                <c:pt idx="867">
                  <c:v>41543.0</c:v>
                </c:pt>
                <c:pt idx="868">
                  <c:v>41543.0</c:v>
                </c:pt>
                <c:pt idx="869">
                  <c:v>41543.0</c:v>
                </c:pt>
                <c:pt idx="870">
                  <c:v>41543.0</c:v>
                </c:pt>
                <c:pt idx="871">
                  <c:v>41543.0</c:v>
                </c:pt>
                <c:pt idx="872">
                  <c:v>41543.0</c:v>
                </c:pt>
                <c:pt idx="873">
                  <c:v>41543.0</c:v>
                </c:pt>
                <c:pt idx="874">
                  <c:v>41543.0</c:v>
                </c:pt>
                <c:pt idx="875">
                  <c:v>41548.0</c:v>
                </c:pt>
                <c:pt idx="876">
                  <c:v>41554.0</c:v>
                </c:pt>
                <c:pt idx="877">
                  <c:v>41555.0</c:v>
                </c:pt>
                <c:pt idx="878">
                  <c:v>41555.0</c:v>
                </c:pt>
                <c:pt idx="879">
                  <c:v>41555.0</c:v>
                </c:pt>
                <c:pt idx="880">
                  <c:v>41555.0</c:v>
                </c:pt>
                <c:pt idx="881">
                  <c:v>41555.0</c:v>
                </c:pt>
                <c:pt idx="882">
                  <c:v>41555.0</c:v>
                </c:pt>
                <c:pt idx="883">
                  <c:v>41555.0</c:v>
                </c:pt>
                <c:pt idx="884">
                  <c:v>41555.0</c:v>
                </c:pt>
                <c:pt idx="885">
                  <c:v>41562.0</c:v>
                </c:pt>
                <c:pt idx="886">
                  <c:v>41562.0</c:v>
                </c:pt>
                <c:pt idx="887">
                  <c:v>41562.0</c:v>
                </c:pt>
                <c:pt idx="888">
                  <c:v>41562.0</c:v>
                </c:pt>
                <c:pt idx="889">
                  <c:v>41563.0</c:v>
                </c:pt>
                <c:pt idx="890">
                  <c:v>41565.0</c:v>
                </c:pt>
                <c:pt idx="891">
                  <c:v>41565.0</c:v>
                </c:pt>
                <c:pt idx="892">
                  <c:v>41565.0</c:v>
                </c:pt>
                <c:pt idx="893">
                  <c:v>41565.0</c:v>
                </c:pt>
                <c:pt idx="894">
                  <c:v>41569.0</c:v>
                </c:pt>
                <c:pt idx="895">
                  <c:v>41569.0</c:v>
                </c:pt>
                <c:pt idx="896">
                  <c:v>41569.0</c:v>
                </c:pt>
                <c:pt idx="897">
                  <c:v>41569.0</c:v>
                </c:pt>
                <c:pt idx="898">
                  <c:v>41569.0</c:v>
                </c:pt>
                <c:pt idx="899">
                  <c:v>41569.0</c:v>
                </c:pt>
                <c:pt idx="900">
                  <c:v>41569.0</c:v>
                </c:pt>
                <c:pt idx="901">
                  <c:v>41569.0</c:v>
                </c:pt>
                <c:pt idx="902">
                  <c:v>41569.0</c:v>
                </c:pt>
                <c:pt idx="903">
                  <c:v>41569.0</c:v>
                </c:pt>
                <c:pt idx="904">
                  <c:v>41569.0</c:v>
                </c:pt>
                <c:pt idx="905">
                  <c:v>41569.0</c:v>
                </c:pt>
                <c:pt idx="906">
                  <c:v>41569.0</c:v>
                </c:pt>
                <c:pt idx="907">
                  <c:v>41569.0</c:v>
                </c:pt>
                <c:pt idx="908">
                  <c:v>41569.0</c:v>
                </c:pt>
                <c:pt idx="909">
                  <c:v>41576.0</c:v>
                </c:pt>
                <c:pt idx="910">
                  <c:v>41576.0</c:v>
                </c:pt>
                <c:pt idx="911">
                  <c:v>41576.0</c:v>
                </c:pt>
                <c:pt idx="912">
                  <c:v>41576.0</c:v>
                </c:pt>
                <c:pt idx="913">
                  <c:v>41576.0</c:v>
                </c:pt>
                <c:pt idx="914">
                  <c:v>41578.0</c:v>
                </c:pt>
                <c:pt idx="915">
                  <c:v>41578.0</c:v>
                </c:pt>
                <c:pt idx="916">
                  <c:v>41583.0</c:v>
                </c:pt>
                <c:pt idx="917">
                  <c:v>41583.0</c:v>
                </c:pt>
                <c:pt idx="918">
                  <c:v>41583.0</c:v>
                </c:pt>
                <c:pt idx="919">
                  <c:v>41583.0</c:v>
                </c:pt>
                <c:pt idx="920">
                  <c:v>41583.0</c:v>
                </c:pt>
                <c:pt idx="921">
                  <c:v>41583.0</c:v>
                </c:pt>
                <c:pt idx="922">
                  <c:v>41583.0</c:v>
                </c:pt>
                <c:pt idx="923">
                  <c:v>41583.0</c:v>
                </c:pt>
                <c:pt idx="924">
                  <c:v>41583.0</c:v>
                </c:pt>
                <c:pt idx="925">
                  <c:v>41590.0</c:v>
                </c:pt>
                <c:pt idx="926">
                  <c:v>41590.0</c:v>
                </c:pt>
                <c:pt idx="927">
                  <c:v>41593.0</c:v>
                </c:pt>
                <c:pt idx="928">
                  <c:v>41593.0</c:v>
                </c:pt>
                <c:pt idx="929">
                  <c:v>41593.0</c:v>
                </c:pt>
                <c:pt idx="930">
                  <c:v>41597.0</c:v>
                </c:pt>
                <c:pt idx="931">
                  <c:v>41597.0</c:v>
                </c:pt>
                <c:pt idx="932">
                  <c:v>41597.0</c:v>
                </c:pt>
                <c:pt idx="933">
                  <c:v>41597.0</c:v>
                </c:pt>
                <c:pt idx="934">
                  <c:v>41597.0</c:v>
                </c:pt>
                <c:pt idx="935">
                  <c:v>41597.0</c:v>
                </c:pt>
                <c:pt idx="936">
                  <c:v>41597.0</c:v>
                </c:pt>
                <c:pt idx="937">
                  <c:v>41597.0</c:v>
                </c:pt>
                <c:pt idx="938">
                  <c:v>41597.0</c:v>
                </c:pt>
                <c:pt idx="939">
                  <c:v>41597.0</c:v>
                </c:pt>
                <c:pt idx="940">
                  <c:v>41597.0</c:v>
                </c:pt>
                <c:pt idx="941">
                  <c:v>41597.0</c:v>
                </c:pt>
                <c:pt idx="942">
                  <c:v>41597.0</c:v>
                </c:pt>
                <c:pt idx="943">
                  <c:v>41597.0</c:v>
                </c:pt>
                <c:pt idx="944">
                  <c:v>41597.0</c:v>
                </c:pt>
                <c:pt idx="945">
                  <c:v>41597.0</c:v>
                </c:pt>
                <c:pt idx="946">
                  <c:v>41597.0</c:v>
                </c:pt>
                <c:pt idx="947">
                  <c:v>41604.0</c:v>
                </c:pt>
                <c:pt idx="948">
                  <c:v>41611.0</c:v>
                </c:pt>
                <c:pt idx="949">
                  <c:v>41611.0</c:v>
                </c:pt>
                <c:pt idx="950">
                  <c:v>41611.0</c:v>
                </c:pt>
                <c:pt idx="951">
                  <c:v>41611.0</c:v>
                </c:pt>
                <c:pt idx="952">
                  <c:v>41611.0</c:v>
                </c:pt>
                <c:pt idx="953">
                  <c:v>41611.0</c:v>
                </c:pt>
                <c:pt idx="954">
                  <c:v>41619.0</c:v>
                </c:pt>
                <c:pt idx="955">
                  <c:v>41619.0</c:v>
                </c:pt>
                <c:pt idx="956">
                  <c:v>41619.0</c:v>
                </c:pt>
                <c:pt idx="957">
                  <c:v>41619.0</c:v>
                </c:pt>
                <c:pt idx="958">
                  <c:v>41621.0</c:v>
                </c:pt>
                <c:pt idx="959">
                  <c:v>41625.0</c:v>
                </c:pt>
                <c:pt idx="960">
                  <c:v>41625.0</c:v>
                </c:pt>
                <c:pt idx="961">
                  <c:v>41626.0</c:v>
                </c:pt>
                <c:pt idx="962">
                  <c:v>41628.0</c:v>
                </c:pt>
                <c:pt idx="963">
                  <c:v>41628.0</c:v>
                </c:pt>
                <c:pt idx="964">
                  <c:v>41631.0</c:v>
                </c:pt>
                <c:pt idx="965">
                  <c:v>41631.0</c:v>
                </c:pt>
                <c:pt idx="966">
                  <c:v>41631.0</c:v>
                </c:pt>
                <c:pt idx="967">
                  <c:v>41631.0</c:v>
                </c:pt>
                <c:pt idx="968">
                  <c:v>41631.0</c:v>
                </c:pt>
                <c:pt idx="969">
                  <c:v>41631.0</c:v>
                </c:pt>
                <c:pt idx="970">
                  <c:v>41631.0</c:v>
                </c:pt>
                <c:pt idx="971">
                  <c:v>41631.0</c:v>
                </c:pt>
                <c:pt idx="972">
                  <c:v>41631.0</c:v>
                </c:pt>
                <c:pt idx="973">
                  <c:v>41631.0</c:v>
                </c:pt>
                <c:pt idx="974">
                  <c:v>41631.0</c:v>
                </c:pt>
                <c:pt idx="975">
                  <c:v>41631.0</c:v>
                </c:pt>
                <c:pt idx="976">
                  <c:v>41631.0</c:v>
                </c:pt>
                <c:pt idx="977">
                  <c:v>41632.0</c:v>
                </c:pt>
                <c:pt idx="978">
                  <c:v>41632.0</c:v>
                </c:pt>
                <c:pt idx="979">
                  <c:v>41635.0</c:v>
                </c:pt>
                <c:pt idx="980">
                  <c:v>41635.0</c:v>
                </c:pt>
                <c:pt idx="981">
                  <c:v>41635.0</c:v>
                </c:pt>
                <c:pt idx="982">
                  <c:v>41639.0</c:v>
                </c:pt>
                <c:pt idx="983">
                  <c:v>41639.0</c:v>
                </c:pt>
                <c:pt idx="984">
                  <c:v>41646.0</c:v>
                </c:pt>
                <c:pt idx="985">
                  <c:v>41646.0</c:v>
                </c:pt>
                <c:pt idx="986">
                  <c:v>41646.0</c:v>
                </c:pt>
                <c:pt idx="987">
                  <c:v>41652.0</c:v>
                </c:pt>
                <c:pt idx="988">
                  <c:v>41654.0</c:v>
                </c:pt>
                <c:pt idx="989">
                  <c:v>41656.0</c:v>
                </c:pt>
                <c:pt idx="990">
                  <c:v>41656.0</c:v>
                </c:pt>
                <c:pt idx="991">
                  <c:v>41656.0</c:v>
                </c:pt>
                <c:pt idx="992">
                  <c:v>41656.0</c:v>
                </c:pt>
                <c:pt idx="993">
                  <c:v>41656.0</c:v>
                </c:pt>
                <c:pt idx="994">
                  <c:v>41660.0</c:v>
                </c:pt>
                <c:pt idx="995">
                  <c:v>41660.0</c:v>
                </c:pt>
                <c:pt idx="996">
                  <c:v>41660.0</c:v>
                </c:pt>
                <c:pt idx="997">
                  <c:v>41660.0</c:v>
                </c:pt>
                <c:pt idx="998">
                  <c:v>41660.0</c:v>
                </c:pt>
                <c:pt idx="999">
                  <c:v>41660.0</c:v>
                </c:pt>
                <c:pt idx="1000">
                  <c:v>41666.0</c:v>
                </c:pt>
                <c:pt idx="1001">
                  <c:v>41666.0</c:v>
                </c:pt>
                <c:pt idx="1002">
                  <c:v>41666.0</c:v>
                </c:pt>
                <c:pt idx="1003">
                  <c:v>41666.0</c:v>
                </c:pt>
                <c:pt idx="1004">
                  <c:v>41666.0</c:v>
                </c:pt>
                <c:pt idx="1005">
                  <c:v>41666.0</c:v>
                </c:pt>
                <c:pt idx="1006">
                  <c:v>41666.0</c:v>
                </c:pt>
                <c:pt idx="1007">
                  <c:v>41673.0</c:v>
                </c:pt>
                <c:pt idx="1008">
                  <c:v>41673.0</c:v>
                </c:pt>
                <c:pt idx="1009">
                  <c:v>41673.0</c:v>
                </c:pt>
                <c:pt idx="1010">
                  <c:v>41673.0</c:v>
                </c:pt>
                <c:pt idx="1011">
                  <c:v>41673.0</c:v>
                </c:pt>
                <c:pt idx="1012">
                  <c:v>41674.0</c:v>
                </c:pt>
                <c:pt idx="1013">
                  <c:v>41674.0</c:v>
                </c:pt>
                <c:pt idx="1014">
                  <c:v>41674.0</c:v>
                </c:pt>
                <c:pt idx="1015">
                  <c:v>41674.0</c:v>
                </c:pt>
                <c:pt idx="1016">
                  <c:v>41674.0</c:v>
                </c:pt>
                <c:pt idx="1017">
                  <c:v>41674.0</c:v>
                </c:pt>
                <c:pt idx="1018">
                  <c:v>41674.0</c:v>
                </c:pt>
                <c:pt idx="1019">
                  <c:v>41674.0</c:v>
                </c:pt>
                <c:pt idx="1020">
                  <c:v>41674.0</c:v>
                </c:pt>
                <c:pt idx="1021">
                  <c:v>41674.0</c:v>
                </c:pt>
                <c:pt idx="1022">
                  <c:v>41674.0</c:v>
                </c:pt>
                <c:pt idx="1023">
                  <c:v>41676.0</c:v>
                </c:pt>
                <c:pt idx="1024">
                  <c:v>41677.0</c:v>
                </c:pt>
                <c:pt idx="1025">
                  <c:v>41684.0</c:v>
                </c:pt>
                <c:pt idx="1026">
                  <c:v>41684.0</c:v>
                </c:pt>
                <c:pt idx="1027">
                  <c:v>41684.0</c:v>
                </c:pt>
                <c:pt idx="1028">
                  <c:v>41688.0</c:v>
                </c:pt>
                <c:pt idx="1029">
                  <c:v>41688.0</c:v>
                </c:pt>
                <c:pt idx="1030">
                  <c:v>41688.0</c:v>
                </c:pt>
                <c:pt idx="1031">
                  <c:v>41689.0</c:v>
                </c:pt>
                <c:pt idx="1032">
                  <c:v>41690.0</c:v>
                </c:pt>
                <c:pt idx="1033">
                  <c:v>41690.0</c:v>
                </c:pt>
                <c:pt idx="1034">
                  <c:v>41690.0</c:v>
                </c:pt>
                <c:pt idx="1035">
                  <c:v>41690.0</c:v>
                </c:pt>
                <c:pt idx="1036">
                  <c:v>41690.0</c:v>
                </c:pt>
                <c:pt idx="1037">
                  <c:v>41690.0</c:v>
                </c:pt>
                <c:pt idx="1038">
                  <c:v>41690.0</c:v>
                </c:pt>
                <c:pt idx="1039">
                  <c:v>41691.0</c:v>
                </c:pt>
                <c:pt idx="1040">
                  <c:v>41691.0</c:v>
                </c:pt>
                <c:pt idx="1041">
                  <c:v>41691.0</c:v>
                </c:pt>
                <c:pt idx="1042">
                  <c:v>41691.0</c:v>
                </c:pt>
                <c:pt idx="1043">
                  <c:v>41691.0</c:v>
                </c:pt>
                <c:pt idx="1044">
                  <c:v>41698.0</c:v>
                </c:pt>
                <c:pt idx="1045">
                  <c:v>41698.0</c:v>
                </c:pt>
                <c:pt idx="1046">
                  <c:v>41698.0</c:v>
                </c:pt>
                <c:pt idx="1047">
                  <c:v>41698.0</c:v>
                </c:pt>
                <c:pt idx="1048">
                  <c:v>41698.0</c:v>
                </c:pt>
                <c:pt idx="1049">
                  <c:v>41701.0</c:v>
                </c:pt>
                <c:pt idx="1050">
                  <c:v>41701.0</c:v>
                </c:pt>
                <c:pt idx="1051">
                  <c:v>41702.0</c:v>
                </c:pt>
                <c:pt idx="1052">
                  <c:v>41702.0</c:v>
                </c:pt>
                <c:pt idx="1053">
                  <c:v>41702.0</c:v>
                </c:pt>
                <c:pt idx="1054">
                  <c:v>41705.0</c:v>
                </c:pt>
                <c:pt idx="1055">
                  <c:v>41709.0</c:v>
                </c:pt>
                <c:pt idx="1056">
                  <c:v>41709.0</c:v>
                </c:pt>
                <c:pt idx="1057">
                  <c:v>41709.0</c:v>
                </c:pt>
                <c:pt idx="1058">
                  <c:v>41716.0</c:v>
                </c:pt>
                <c:pt idx="1059">
                  <c:v>41716.0</c:v>
                </c:pt>
                <c:pt idx="1060">
                  <c:v>41716.0</c:v>
                </c:pt>
                <c:pt idx="1061">
                  <c:v>41716.0</c:v>
                </c:pt>
                <c:pt idx="1062">
                  <c:v>41716.0</c:v>
                </c:pt>
                <c:pt idx="1063">
                  <c:v>41716.0</c:v>
                </c:pt>
                <c:pt idx="1064">
                  <c:v>41716.0</c:v>
                </c:pt>
                <c:pt idx="1065">
                  <c:v>41719.0</c:v>
                </c:pt>
                <c:pt idx="1066">
                  <c:v>41719.0</c:v>
                </c:pt>
                <c:pt idx="1067">
                  <c:v>41723.0</c:v>
                </c:pt>
                <c:pt idx="1068">
                  <c:v>41723.0</c:v>
                </c:pt>
                <c:pt idx="1069">
                  <c:v>41723.0</c:v>
                </c:pt>
                <c:pt idx="1070">
                  <c:v>41723.0</c:v>
                </c:pt>
                <c:pt idx="1071">
                  <c:v>41723.0</c:v>
                </c:pt>
                <c:pt idx="1072">
                  <c:v>41723.0</c:v>
                </c:pt>
                <c:pt idx="1073">
                  <c:v>41723.0</c:v>
                </c:pt>
                <c:pt idx="1074">
                  <c:v>41723.0</c:v>
                </c:pt>
                <c:pt idx="1075">
                  <c:v>41730.0</c:v>
                </c:pt>
                <c:pt idx="1076">
                  <c:v>41730.0</c:v>
                </c:pt>
                <c:pt idx="1077">
                  <c:v>41730.0</c:v>
                </c:pt>
                <c:pt idx="1078">
                  <c:v>41733.0</c:v>
                </c:pt>
                <c:pt idx="1079">
                  <c:v>41733.0</c:v>
                </c:pt>
                <c:pt idx="1080">
                  <c:v>41737.0</c:v>
                </c:pt>
                <c:pt idx="1081">
                  <c:v>41737.0</c:v>
                </c:pt>
                <c:pt idx="1082">
                  <c:v>41737.0</c:v>
                </c:pt>
                <c:pt idx="1083">
                  <c:v>41737.0</c:v>
                </c:pt>
                <c:pt idx="1084">
                  <c:v>41737.0</c:v>
                </c:pt>
                <c:pt idx="1085">
                  <c:v>41737.0</c:v>
                </c:pt>
                <c:pt idx="1086">
                  <c:v>41737.0</c:v>
                </c:pt>
                <c:pt idx="1087">
                  <c:v>41737.0</c:v>
                </c:pt>
                <c:pt idx="1088">
                  <c:v>41744.0</c:v>
                </c:pt>
                <c:pt idx="1089">
                  <c:v>41745.0</c:v>
                </c:pt>
                <c:pt idx="1090">
                  <c:v>41745.0</c:v>
                </c:pt>
                <c:pt idx="1091">
                  <c:v>41746.0</c:v>
                </c:pt>
                <c:pt idx="1092">
                  <c:v>41746.0</c:v>
                </c:pt>
                <c:pt idx="1093">
                  <c:v>41746.0</c:v>
                </c:pt>
                <c:pt idx="1094">
                  <c:v>41746.0</c:v>
                </c:pt>
                <c:pt idx="1095">
                  <c:v>41746.0</c:v>
                </c:pt>
                <c:pt idx="1096">
                  <c:v>41746.0</c:v>
                </c:pt>
                <c:pt idx="1097">
                  <c:v>41746.0</c:v>
                </c:pt>
                <c:pt idx="1098">
                  <c:v>41746.0</c:v>
                </c:pt>
                <c:pt idx="1099">
                  <c:v>41746.0</c:v>
                </c:pt>
                <c:pt idx="1100">
                  <c:v>41746.0</c:v>
                </c:pt>
                <c:pt idx="1101">
                  <c:v>41746.0</c:v>
                </c:pt>
                <c:pt idx="1102">
                  <c:v>41753.0</c:v>
                </c:pt>
                <c:pt idx="1103">
                  <c:v>41753.0</c:v>
                </c:pt>
                <c:pt idx="1104">
                  <c:v>41753.0</c:v>
                </c:pt>
                <c:pt idx="1105">
                  <c:v>41753.0</c:v>
                </c:pt>
                <c:pt idx="1106">
                  <c:v>41753.0</c:v>
                </c:pt>
                <c:pt idx="1107">
                  <c:v>41753.0</c:v>
                </c:pt>
                <c:pt idx="1108">
                  <c:v>41753.0</c:v>
                </c:pt>
                <c:pt idx="1109">
                  <c:v>41753.0</c:v>
                </c:pt>
                <c:pt idx="1110">
                  <c:v>41772.0</c:v>
                </c:pt>
                <c:pt idx="1111">
                  <c:v>41772.0</c:v>
                </c:pt>
                <c:pt idx="1112">
                  <c:v>41772.0</c:v>
                </c:pt>
                <c:pt idx="1113">
                  <c:v>41772.0</c:v>
                </c:pt>
                <c:pt idx="1114">
                  <c:v>41775.0</c:v>
                </c:pt>
                <c:pt idx="1115">
                  <c:v>41775.0</c:v>
                </c:pt>
                <c:pt idx="1116">
                  <c:v>41775.0</c:v>
                </c:pt>
                <c:pt idx="1117">
                  <c:v>41779.0</c:v>
                </c:pt>
                <c:pt idx="1118">
                  <c:v>41779.0</c:v>
                </c:pt>
                <c:pt idx="1119">
                  <c:v>41779.0</c:v>
                </c:pt>
                <c:pt idx="1120">
                  <c:v>41779.0</c:v>
                </c:pt>
                <c:pt idx="1121">
                  <c:v>41779.0</c:v>
                </c:pt>
                <c:pt idx="1122">
                  <c:v>41779.0</c:v>
                </c:pt>
                <c:pt idx="1123">
                  <c:v>41779.0</c:v>
                </c:pt>
                <c:pt idx="1124">
                  <c:v>41779.0</c:v>
                </c:pt>
                <c:pt idx="1125">
                  <c:v>41779.0</c:v>
                </c:pt>
                <c:pt idx="1126">
                  <c:v>41779.0</c:v>
                </c:pt>
                <c:pt idx="1127">
                  <c:v>41779.0</c:v>
                </c:pt>
                <c:pt idx="1128">
                  <c:v>41779.0</c:v>
                </c:pt>
                <c:pt idx="1129">
                  <c:v>41781.0</c:v>
                </c:pt>
                <c:pt idx="1130">
                  <c:v>41800.0</c:v>
                </c:pt>
                <c:pt idx="1131">
                  <c:v>41800.0</c:v>
                </c:pt>
                <c:pt idx="1132">
                  <c:v>41800.0</c:v>
                </c:pt>
                <c:pt idx="1133">
                  <c:v>41803.0</c:v>
                </c:pt>
                <c:pt idx="1134">
                  <c:v>41803.0</c:v>
                </c:pt>
                <c:pt idx="1135">
                  <c:v>41807.0</c:v>
                </c:pt>
                <c:pt idx="1136">
                  <c:v>41807.0</c:v>
                </c:pt>
                <c:pt idx="1137">
                  <c:v>41807.0</c:v>
                </c:pt>
                <c:pt idx="1138">
                  <c:v>41807.0</c:v>
                </c:pt>
                <c:pt idx="1139">
                  <c:v>41809.0</c:v>
                </c:pt>
                <c:pt idx="1140">
                  <c:v>41810.0</c:v>
                </c:pt>
                <c:pt idx="1141">
                  <c:v>41810.0</c:v>
                </c:pt>
                <c:pt idx="1142">
                  <c:v>41810.0</c:v>
                </c:pt>
                <c:pt idx="1143">
                  <c:v>41810.0</c:v>
                </c:pt>
                <c:pt idx="1144">
                  <c:v>41810.0</c:v>
                </c:pt>
                <c:pt idx="1145">
                  <c:v>41810.0</c:v>
                </c:pt>
                <c:pt idx="1146">
                  <c:v>41814.0</c:v>
                </c:pt>
                <c:pt idx="1147">
                  <c:v>41814.0</c:v>
                </c:pt>
                <c:pt idx="1148">
                  <c:v>41814.0</c:v>
                </c:pt>
                <c:pt idx="1149">
                  <c:v>41814.0</c:v>
                </c:pt>
                <c:pt idx="1150">
                  <c:v>41814.0</c:v>
                </c:pt>
                <c:pt idx="1151">
                  <c:v>41814.0</c:v>
                </c:pt>
                <c:pt idx="1152">
                  <c:v>41820.0</c:v>
                </c:pt>
                <c:pt idx="1153">
                  <c:v>41820.0</c:v>
                </c:pt>
                <c:pt idx="1154">
                  <c:v>41820.0</c:v>
                </c:pt>
                <c:pt idx="1155">
                  <c:v>41821.0</c:v>
                </c:pt>
                <c:pt idx="1156">
                  <c:v>41828.0</c:v>
                </c:pt>
                <c:pt idx="1157">
                  <c:v>41828.0</c:v>
                </c:pt>
                <c:pt idx="1158">
                  <c:v>41835.0</c:v>
                </c:pt>
                <c:pt idx="1159">
                  <c:v>41835.0</c:v>
                </c:pt>
                <c:pt idx="1160">
                  <c:v>41835.0</c:v>
                </c:pt>
                <c:pt idx="1161">
                  <c:v>41835.0</c:v>
                </c:pt>
                <c:pt idx="1162">
                  <c:v>41835.0</c:v>
                </c:pt>
                <c:pt idx="1163">
                  <c:v>41835.0</c:v>
                </c:pt>
                <c:pt idx="1164">
                  <c:v>41836.0</c:v>
                </c:pt>
                <c:pt idx="1165">
                  <c:v>41836.0</c:v>
                </c:pt>
                <c:pt idx="1166">
                  <c:v>41836.0</c:v>
                </c:pt>
                <c:pt idx="1167">
                  <c:v>41836.0</c:v>
                </c:pt>
                <c:pt idx="1168">
                  <c:v>41838.0</c:v>
                </c:pt>
                <c:pt idx="1169">
                  <c:v>41838.0</c:v>
                </c:pt>
                <c:pt idx="1170">
                  <c:v>41838.0</c:v>
                </c:pt>
                <c:pt idx="1171">
                  <c:v>41842.0</c:v>
                </c:pt>
                <c:pt idx="1172">
                  <c:v>41842.0</c:v>
                </c:pt>
                <c:pt idx="1173">
                  <c:v>41842.0</c:v>
                </c:pt>
                <c:pt idx="1174">
                  <c:v>41842.0</c:v>
                </c:pt>
                <c:pt idx="1175">
                  <c:v>41842.0</c:v>
                </c:pt>
                <c:pt idx="1176">
                  <c:v>41842.0</c:v>
                </c:pt>
                <c:pt idx="1177">
                  <c:v>41848.0</c:v>
                </c:pt>
                <c:pt idx="1178">
                  <c:v>41855.0</c:v>
                </c:pt>
                <c:pt idx="1179">
                  <c:v>41855.0</c:v>
                </c:pt>
                <c:pt idx="1180">
                  <c:v>41855.0</c:v>
                </c:pt>
                <c:pt idx="1181">
                  <c:v>41855.0</c:v>
                </c:pt>
                <c:pt idx="1182">
                  <c:v>41859.0</c:v>
                </c:pt>
                <c:pt idx="1183">
                  <c:v>41859.0</c:v>
                </c:pt>
                <c:pt idx="1184">
                  <c:v>41859.0</c:v>
                </c:pt>
                <c:pt idx="1185">
                  <c:v>41862.0</c:v>
                </c:pt>
                <c:pt idx="1186">
                  <c:v>41866.0</c:v>
                </c:pt>
                <c:pt idx="1187">
                  <c:v>41866.0</c:v>
                </c:pt>
                <c:pt idx="1188">
                  <c:v>41866.0</c:v>
                </c:pt>
                <c:pt idx="1189">
                  <c:v>41866.0</c:v>
                </c:pt>
                <c:pt idx="1190">
                  <c:v>41866.0</c:v>
                </c:pt>
                <c:pt idx="1191">
                  <c:v>41866.0</c:v>
                </c:pt>
                <c:pt idx="1192">
                  <c:v>41873.0</c:v>
                </c:pt>
                <c:pt idx="1193">
                  <c:v>41873.0</c:v>
                </c:pt>
                <c:pt idx="1194">
                  <c:v>41873.0</c:v>
                </c:pt>
                <c:pt idx="1195">
                  <c:v>41873.0</c:v>
                </c:pt>
                <c:pt idx="1196">
                  <c:v>41873.0</c:v>
                </c:pt>
                <c:pt idx="1197">
                  <c:v>41876.0</c:v>
                </c:pt>
                <c:pt idx="1198">
                  <c:v>41877.0</c:v>
                </c:pt>
                <c:pt idx="1199">
                  <c:v>41877.0</c:v>
                </c:pt>
                <c:pt idx="1200">
                  <c:v>41877.0</c:v>
                </c:pt>
                <c:pt idx="1201">
                  <c:v>41884.0</c:v>
                </c:pt>
                <c:pt idx="1202">
                  <c:v>41884.0</c:v>
                </c:pt>
                <c:pt idx="1203">
                  <c:v>41893.0</c:v>
                </c:pt>
                <c:pt idx="1204">
                  <c:v>41893.0</c:v>
                </c:pt>
                <c:pt idx="1205">
                  <c:v>41894.0</c:v>
                </c:pt>
                <c:pt idx="1206">
                  <c:v>41897.0</c:v>
                </c:pt>
                <c:pt idx="1207">
                  <c:v>41897.0</c:v>
                </c:pt>
                <c:pt idx="1208">
                  <c:v>41897.0</c:v>
                </c:pt>
                <c:pt idx="1209">
                  <c:v>41897.0</c:v>
                </c:pt>
                <c:pt idx="1210">
                  <c:v>41897.0</c:v>
                </c:pt>
                <c:pt idx="1211">
                  <c:v>41897.0</c:v>
                </c:pt>
                <c:pt idx="1212">
                  <c:v>41897.0</c:v>
                </c:pt>
                <c:pt idx="1213">
                  <c:v>41897.0</c:v>
                </c:pt>
                <c:pt idx="1214">
                  <c:v>41897.0</c:v>
                </c:pt>
                <c:pt idx="1215">
                  <c:v>41898.0</c:v>
                </c:pt>
                <c:pt idx="1216">
                  <c:v>41898.0</c:v>
                </c:pt>
                <c:pt idx="1217">
                  <c:v>41898.0</c:v>
                </c:pt>
                <c:pt idx="1218">
                  <c:v>41901.0</c:v>
                </c:pt>
                <c:pt idx="1219">
                  <c:v>41901.0</c:v>
                </c:pt>
                <c:pt idx="1220">
                  <c:v>41901.0</c:v>
                </c:pt>
                <c:pt idx="1221">
                  <c:v>41901.0</c:v>
                </c:pt>
                <c:pt idx="1222">
                  <c:v>41905.0</c:v>
                </c:pt>
                <c:pt idx="1223">
                  <c:v>41905.0</c:v>
                </c:pt>
                <c:pt idx="1224">
                  <c:v>41905.0</c:v>
                </c:pt>
                <c:pt idx="1225">
                  <c:v>41905.0</c:v>
                </c:pt>
                <c:pt idx="1226">
                  <c:v>41905.0</c:v>
                </c:pt>
                <c:pt idx="1227">
                  <c:v>41906.0</c:v>
                </c:pt>
                <c:pt idx="1228">
                  <c:v>41906.0</c:v>
                </c:pt>
                <c:pt idx="1229">
                  <c:v>41912.0</c:v>
                </c:pt>
                <c:pt idx="1230">
                  <c:v>41912.0</c:v>
                </c:pt>
                <c:pt idx="1231">
                  <c:v>41912.0</c:v>
                </c:pt>
                <c:pt idx="1232">
                  <c:v>41912.0</c:v>
                </c:pt>
                <c:pt idx="1233">
                  <c:v>41912.0</c:v>
                </c:pt>
                <c:pt idx="1234">
                  <c:v>41915.0</c:v>
                </c:pt>
                <c:pt idx="1235">
                  <c:v>41919.0</c:v>
                </c:pt>
                <c:pt idx="1236">
                  <c:v>41919.0</c:v>
                </c:pt>
                <c:pt idx="1237">
                  <c:v>41919.0</c:v>
                </c:pt>
                <c:pt idx="1238">
                  <c:v>41919.0</c:v>
                </c:pt>
                <c:pt idx="1239">
                  <c:v>41919.0</c:v>
                </c:pt>
                <c:pt idx="1240">
                  <c:v>41919.0</c:v>
                </c:pt>
                <c:pt idx="1241">
                  <c:v>41925.0</c:v>
                </c:pt>
                <c:pt idx="1242">
                  <c:v>41925.0</c:v>
                </c:pt>
                <c:pt idx="1243">
                  <c:v>41925.0</c:v>
                </c:pt>
                <c:pt idx="1244">
                  <c:v>41925.0</c:v>
                </c:pt>
                <c:pt idx="1245">
                  <c:v>41925.0</c:v>
                </c:pt>
                <c:pt idx="1246">
                  <c:v>41925.0</c:v>
                </c:pt>
                <c:pt idx="1247">
                  <c:v>41925.0</c:v>
                </c:pt>
                <c:pt idx="1248">
                  <c:v>41925.0</c:v>
                </c:pt>
                <c:pt idx="1249">
                  <c:v>41927.0</c:v>
                </c:pt>
                <c:pt idx="1250">
                  <c:v>41927.0</c:v>
                </c:pt>
                <c:pt idx="1251">
                  <c:v>41929.0</c:v>
                </c:pt>
                <c:pt idx="1252">
                  <c:v>41929.0</c:v>
                </c:pt>
                <c:pt idx="1253">
                  <c:v>41929.0</c:v>
                </c:pt>
                <c:pt idx="1254">
                  <c:v>41929.0</c:v>
                </c:pt>
                <c:pt idx="1255">
                  <c:v>41929.0</c:v>
                </c:pt>
                <c:pt idx="1256">
                  <c:v>41929.0</c:v>
                </c:pt>
                <c:pt idx="1257">
                  <c:v>41929.0</c:v>
                </c:pt>
                <c:pt idx="1258">
                  <c:v>41929.0</c:v>
                </c:pt>
                <c:pt idx="1259">
                  <c:v>41933.0</c:v>
                </c:pt>
                <c:pt idx="1260">
                  <c:v>41933.0</c:v>
                </c:pt>
                <c:pt idx="1261">
                  <c:v>41933.0</c:v>
                </c:pt>
                <c:pt idx="1262">
                  <c:v>41933.0</c:v>
                </c:pt>
                <c:pt idx="1263">
                  <c:v>41933.0</c:v>
                </c:pt>
                <c:pt idx="1264">
                  <c:v>41933.0</c:v>
                </c:pt>
                <c:pt idx="1265">
                  <c:v>41933.0</c:v>
                </c:pt>
                <c:pt idx="1266">
                  <c:v>41936.0</c:v>
                </c:pt>
                <c:pt idx="1267">
                  <c:v>41936.0</c:v>
                </c:pt>
                <c:pt idx="1268">
                  <c:v>41936.0</c:v>
                </c:pt>
                <c:pt idx="1269">
                  <c:v>41940.0</c:v>
                </c:pt>
                <c:pt idx="1270">
                  <c:v>41940.0</c:v>
                </c:pt>
                <c:pt idx="1271">
                  <c:v>41940.0</c:v>
                </c:pt>
                <c:pt idx="1272">
                  <c:v>41940.0</c:v>
                </c:pt>
                <c:pt idx="1273">
                  <c:v>41940.0</c:v>
                </c:pt>
                <c:pt idx="1274">
                  <c:v>41940.0</c:v>
                </c:pt>
                <c:pt idx="1275">
                  <c:v>41940.0</c:v>
                </c:pt>
                <c:pt idx="1276">
                  <c:v>41943.0</c:v>
                </c:pt>
                <c:pt idx="1277">
                  <c:v>41947.0</c:v>
                </c:pt>
                <c:pt idx="1278">
                  <c:v>41947.0</c:v>
                </c:pt>
                <c:pt idx="1279">
                  <c:v>41947.0</c:v>
                </c:pt>
                <c:pt idx="1280">
                  <c:v>41947.0</c:v>
                </c:pt>
                <c:pt idx="1281">
                  <c:v>41947.0</c:v>
                </c:pt>
                <c:pt idx="1282">
                  <c:v>41947.0</c:v>
                </c:pt>
                <c:pt idx="1283">
                  <c:v>41947.0</c:v>
                </c:pt>
                <c:pt idx="1284">
                  <c:v>41955.0</c:v>
                </c:pt>
                <c:pt idx="1285">
                  <c:v>41955.0</c:v>
                </c:pt>
                <c:pt idx="1286">
                  <c:v>41955.0</c:v>
                </c:pt>
                <c:pt idx="1287">
                  <c:v>41955.0</c:v>
                </c:pt>
                <c:pt idx="1288">
                  <c:v>41955.0</c:v>
                </c:pt>
                <c:pt idx="1289">
                  <c:v>41960.0</c:v>
                </c:pt>
                <c:pt idx="1290">
                  <c:v>41960.0</c:v>
                </c:pt>
                <c:pt idx="1291">
                  <c:v>41960.0</c:v>
                </c:pt>
                <c:pt idx="1292">
                  <c:v>41960.0</c:v>
                </c:pt>
                <c:pt idx="1293">
                  <c:v>41960.0</c:v>
                </c:pt>
                <c:pt idx="1294">
                  <c:v>41964.0</c:v>
                </c:pt>
                <c:pt idx="1295">
                  <c:v>41964.0</c:v>
                </c:pt>
                <c:pt idx="1296">
                  <c:v>41967.0</c:v>
                </c:pt>
                <c:pt idx="1297">
                  <c:v>41967.0</c:v>
                </c:pt>
                <c:pt idx="1298">
                  <c:v>41968.0</c:v>
                </c:pt>
                <c:pt idx="1299">
                  <c:v>41968.0</c:v>
                </c:pt>
                <c:pt idx="1300">
                  <c:v>41968.0</c:v>
                </c:pt>
                <c:pt idx="1301">
                  <c:v>41968.0</c:v>
                </c:pt>
                <c:pt idx="1302">
                  <c:v>41974.0</c:v>
                </c:pt>
                <c:pt idx="1303">
                  <c:v>41974.0</c:v>
                </c:pt>
                <c:pt idx="1304">
                  <c:v>41974.0</c:v>
                </c:pt>
                <c:pt idx="1305">
                  <c:v>41975.0</c:v>
                </c:pt>
                <c:pt idx="1306">
                  <c:v>41975.0</c:v>
                </c:pt>
                <c:pt idx="1307">
                  <c:v>41975.0</c:v>
                </c:pt>
                <c:pt idx="1308">
                  <c:v>41975.0</c:v>
                </c:pt>
                <c:pt idx="1309">
                  <c:v>41975.0</c:v>
                </c:pt>
                <c:pt idx="1310">
                  <c:v>41975.0</c:v>
                </c:pt>
                <c:pt idx="1311">
                  <c:v>41975.0</c:v>
                </c:pt>
                <c:pt idx="1312">
                  <c:v>41975.0</c:v>
                </c:pt>
                <c:pt idx="1313">
                  <c:v>41975.0</c:v>
                </c:pt>
                <c:pt idx="1314">
                  <c:v>41975.0</c:v>
                </c:pt>
                <c:pt idx="1315">
                  <c:v>41975.0</c:v>
                </c:pt>
                <c:pt idx="1316">
                  <c:v>41978.0</c:v>
                </c:pt>
                <c:pt idx="1317">
                  <c:v>41978.0</c:v>
                </c:pt>
                <c:pt idx="1318">
                  <c:v>41978.0</c:v>
                </c:pt>
                <c:pt idx="1319">
                  <c:v>41978.0</c:v>
                </c:pt>
                <c:pt idx="1320">
                  <c:v>41981.0</c:v>
                </c:pt>
                <c:pt idx="1321">
                  <c:v>41981.0</c:v>
                </c:pt>
                <c:pt idx="1322">
                  <c:v>41982.0</c:v>
                </c:pt>
                <c:pt idx="1323">
                  <c:v>41982.0</c:v>
                </c:pt>
                <c:pt idx="1324">
                  <c:v>41982.0</c:v>
                </c:pt>
                <c:pt idx="1325">
                  <c:v>41982.0</c:v>
                </c:pt>
                <c:pt idx="1326">
                  <c:v>41985.0</c:v>
                </c:pt>
                <c:pt idx="1327">
                  <c:v>41985.0</c:v>
                </c:pt>
                <c:pt idx="1328">
                  <c:v>41989.0</c:v>
                </c:pt>
                <c:pt idx="1329">
                  <c:v>41989.0</c:v>
                </c:pt>
                <c:pt idx="1330">
                  <c:v>41990.0</c:v>
                </c:pt>
                <c:pt idx="1331">
                  <c:v>41990.0</c:v>
                </c:pt>
                <c:pt idx="1332">
                  <c:v>41990.0</c:v>
                </c:pt>
                <c:pt idx="1333">
                  <c:v>41995.0</c:v>
                </c:pt>
                <c:pt idx="1334">
                  <c:v>41995.0</c:v>
                </c:pt>
                <c:pt idx="1335">
                  <c:v>41995.0</c:v>
                </c:pt>
                <c:pt idx="1336">
                  <c:v>41995.0</c:v>
                </c:pt>
                <c:pt idx="1337">
                  <c:v>41995.0</c:v>
                </c:pt>
                <c:pt idx="1338">
                  <c:v>41996.0</c:v>
                </c:pt>
                <c:pt idx="1339">
                  <c:v>41996.0</c:v>
                </c:pt>
                <c:pt idx="1340">
                  <c:v>41996.0</c:v>
                </c:pt>
                <c:pt idx="1341">
                  <c:v>41996.0</c:v>
                </c:pt>
                <c:pt idx="1342">
                  <c:v>41996.0</c:v>
                </c:pt>
                <c:pt idx="1343">
                  <c:v>41996.0</c:v>
                </c:pt>
                <c:pt idx="1344">
                  <c:v>41996.0</c:v>
                </c:pt>
                <c:pt idx="1345">
                  <c:v>41996.0</c:v>
                </c:pt>
                <c:pt idx="1346">
                  <c:v>41996.0</c:v>
                </c:pt>
                <c:pt idx="1347">
                  <c:v>41996.0</c:v>
                </c:pt>
                <c:pt idx="1348">
                  <c:v>41996.0</c:v>
                </c:pt>
                <c:pt idx="1349">
                  <c:v>41999.0</c:v>
                </c:pt>
                <c:pt idx="1350">
                  <c:v>41999.0</c:v>
                </c:pt>
                <c:pt idx="1351">
                  <c:v>42002.0</c:v>
                </c:pt>
                <c:pt idx="1352">
                  <c:v>42002.0</c:v>
                </c:pt>
                <c:pt idx="1353">
                  <c:v>42003.0</c:v>
                </c:pt>
                <c:pt idx="1354">
                  <c:v>42003.0</c:v>
                </c:pt>
                <c:pt idx="1355">
                  <c:v>42003.0</c:v>
                </c:pt>
                <c:pt idx="1356">
                  <c:v>42004.0</c:v>
                </c:pt>
                <c:pt idx="1357">
                  <c:v>42006.0</c:v>
                </c:pt>
                <c:pt idx="1358">
                  <c:v>42006.0</c:v>
                </c:pt>
                <c:pt idx="1359">
                  <c:v>42009.0</c:v>
                </c:pt>
                <c:pt idx="1360">
                  <c:v>42009.0</c:v>
                </c:pt>
                <c:pt idx="1361">
                  <c:v>42016.0</c:v>
                </c:pt>
                <c:pt idx="1362">
                  <c:v>42017.0</c:v>
                </c:pt>
                <c:pt idx="1363">
                  <c:v>42017.0</c:v>
                </c:pt>
                <c:pt idx="1364">
                  <c:v>42017.0</c:v>
                </c:pt>
                <c:pt idx="1365">
                  <c:v>42018.0</c:v>
                </c:pt>
                <c:pt idx="1366">
                  <c:v>42018.0</c:v>
                </c:pt>
                <c:pt idx="1367">
                  <c:v>42019.0</c:v>
                </c:pt>
                <c:pt idx="1368">
                  <c:v>42019.0</c:v>
                </c:pt>
                <c:pt idx="1369">
                  <c:v>42019.0</c:v>
                </c:pt>
                <c:pt idx="1370">
                  <c:v>42020.0</c:v>
                </c:pt>
                <c:pt idx="1371">
                  <c:v>42020.0</c:v>
                </c:pt>
                <c:pt idx="1372">
                  <c:v>42020.0</c:v>
                </c:pt>
                <c:pt idx="1373">
                  <c:v>42020.0</c:v>
                </c:pt>
                <c:pt idx="1374">
                  <c:v>42020.0</c:v>
                </c:pt>
                <c:pt idx="1375">
                  <c:v>42020.0</c:v>
                </c:pt>
                <c:pt idx="1376">
                  <c:v>42020.0</c:v>
                </c:pt>
                <c:pt idx="1377">
                  <c:v>42020.0</c:v>
                </c:pt>
                <c:pt idx="1378">
                  <c:v>42020.0</c:v>
                </c:pt>
                <c:pt idx="1379">
                  <c:v>42020.0</c:v>
                </c:pt>
                <c:pt idx="1380">
                  <c:v>42020.0</c:v>
                </c:pt>
                <c:pt idx="1381">
                  <c:v>42020.0</c:v>
                </c:pt>
                <c:pt idx="1382">
                  <c:v>42020.0</c:v>
                </c:pt>
                <c:pt idx="1383">
                  <c:v>42020.0</c:v>
                </c:pt>
                <c:pt idx="1384">
                  <c:v>42020.0</c:v>
                </c:pt>
                <c:pt idx="1385">
                  <c:v>42020.0</c:v>
                </c:pt>
                <c:pt idx="1386">
                  <c:v>42020.0</c:v>
                </c:pt>
                <c:pt idx="1387">
                  <c:v>42024.0</c:v>
                </c:pt>
                <c:pt idx="1388">
                  <c:v>42024.0</c:v>
                </c:pt>
                <c:pt idx="1389">
                  <c:v>42024.0</c:v>
                </c:pt>
                <c:pt idx="1390">
                  <c:v>42024.0</c:v>
                </c:pt>
                <c:pt idx="1391">
                  <c:v>42024.0</c:v>
                </c:pt>
                <c:pt idx="1392">
                  <c:v>42024.0</c:v>
                </c:pt>
                <c:pt idx="1393">
                  <c:v>42024.0</c:v>
                </c:pt>
                <c:pt idx="1394">
                  <c:v>42024.0</c:v>
                </c:pt>
                <c:pt idx="1395">
                  <c:v>42025.0</c:v>
                </c:pt>
                <c:pt idx="1396">
                  <c:v>42026.0</c:v>
                </c:pt>
                <c:pt idx="1397">
                  <c:v>42030.0</c:v>
                </c:pt>
                <c:pt idx="1398">
                  <c:v>42030.0</c:v>
                </c:pt>
                <c:pt idx="1399">
                  <c:v>42030.0</c:v>
                </c:pt>
                <c:pt idx="1400">
                  <c:v>42031.0</c:v>
                </c:pt>
                <c:pt idx="1401">
                  <c:v>42031.0</c:v>
                </c:pt>
                <c:pt idx="1402">
                  <c:v>42031.0</c:v>
                </c:pt>
                <c:pt idx="1403">
                  <c:v>42031.0</c:v>
                </c:pt>
                <c:pt idx="1404">
                  <c:v>42031.0</c:v>
                </c:pt>
                <c:pt idx="1405">
                  <c:v>42031.0</c:v>
                </c:pt>
                <c:pt idx="1406">
                  <c:v>42031.0</c:v>
                </c:pt>
                <c:pt idx="1407">
                  <c:v>42032.0</c:v>
                </c:pt>
                <c:pt idx="1408">
                  <c:v>42033.0</c:v>
                </c:pt>
                <c:pt idx="1409">
                  <c:v>42033.0</c:v>
                </c:pt>
                <c:pt idx="1410">
                  <c:v>42033.0</c:v>
                </c:pt>
                <c:pt idx="1411">
                  <c:v>42033.0</c:v>
                </c:pt>
                <c:pt idx="1412">
                  <c:v>42034.0</c:v>
                </c:pt>
                <c:pt idx="1413">
                  <c:v>42034.0</c:v>
                </c:pt>
                <c:pt idx="1414">
                  <c:v>42038.0</c:v>
                </c:pt>
                <c:pt idx="1415">
                  <c:v>42038.0</c:v>
                </c:pt>
                <c:pt idx="1416">
                  <c:v>42038.0</c:v>
                </c:pt>
                <c:pt idx="1417">
                  <c:v>42038.0</c:v>
                </c:pt>
                <c:pt idx="1418">
                  <c:v>42038.0</c:v>
                </c:pt>
                <c:pt idx="1419">
                  <c:v>42038.0</c:v>
                </c:pt>
                <c:pt idx="1420">
                  <c:v>42038.0</c:v>
                </c:pt>
                <c:pt idx="1421">
                  <c:v>42038.0</c:v>
                </c:pt>
                <c:pt idx="1422">
                  <c:v>42038.0</c:v>
                </c:pt>
                <c:pt idx="1423">
                  <c:v>42038.0</c:v>
                </c:pt>
                <c:pt idx="1424">
                  <c:v>42038.0</c:v>
                </c:pt>
                <c:pt idx="1425">
                  <c:v>42038.0</c:v>
                </c:pt>
                <c:pt idx="1426">
                  <c:v>42040.0</c:v>
                </c:pt>
                <c:pt idx="1427">
                  <c:v>42041.0</c:v>
                </c:pt>
                <c:pt idx="1428">
                  <c:v>42041.0</c:v>
                </c:pt>
                <c:pt idx="1429">
                  <c:v>42041.0</c:v>
                </c:pt>
                <c:pt idx="1430">
                  <c:v>42041.0</c:v>
                </c:pt>
                <c:pt idx="1431">
                  <c:v>42044.0</c:v>
                </c:pt>
                <c:pt idx="1432">
                  <c:v>42044.0</c:v>
                </c:pt>
                <c:pt idx="1433">
                  <c:v>42045.0</c:v>
                </c:pt>
                <c:pt idx="1434">
                  <c:v>42046.0</c:v>
                </c:pt>
                <c:pt idx="1435">
                  <c:v>42048.0</c:v>
                </c:pt>
                <c:pt idx="1436">
                  <c:v>42048.0</c:v>
                </c:pt>
                <c:pt idx="1437">
                  <c:v>42048.0</c:v>
                </c:pt>
                <c:pt idx="1438">
                  <c:v>42048.0</c:v>
                </c:pt>
                <c:pt idx="1439">
                  <c:v>42048.0</c:v>
                </c:pt>
                <c:pt idx="1440">
                  <c:v>42052.0</c:v>
                </c:pt>
                <c:pt idx="1441">
                  <c:v>42052.0</c:v>
                </c:pt>
                <c:pt idx="1442">
                  <c:v>42052.0</c:v>
                </c:pt>
                <c:pt idx="1443">
                  <c:v>42052.0</c:v>
                </c:pt>
                <c:pt idx="1444">
                  <c:v>42055.0</c:v>
                </c:pt>
                <c:pt idx="1445">
                  <c:v>42055.0</c:v>
                </c:pt>
                <c:pt idx="1446">
                  <c:v>42055.0</c:v>
                </c:pt>
                <c:pt idx="1447">
                  <c:v>42055.0</c:v>
                </c:pt>
                <c:pt idx="1448">
                  <c:v>42060.0</c:v>
                </c:pt>
                <c:pt idx="1449">
                  <c:v>42060.0</c:v>
                </c:pt>
                <c:pt idx="1450">
                  <c:v>42060.0</c:v>
                </c:pt>
                <c:pt idx="1451">
                  <c:v>42060.0</c:v>
                </c:pt>
                <c:pt idx="1452">
                  <c:v>42060.0</c:v>
                </c:pt>
                <c:pt idx="1453">
                  <c:v>42060.0</c:v>
                </c:pt>
                <c:pt idx="1454">
                  <c:v>42060.0</c:v>
                </c:pt>
                <c:pt idx="1455">
                  <c:v>42060.0</c:v>
                </c:pt>
                <c:pt idx="1456">
                  <c:v>42060.0</c:v>
                </c:pt>
                <c:pt idx="1457">
                  <c:v>42060.0</c:v>
                </c:pt>
                <c:pt idx="1458">
                  <c:v>42060.0</c:v>
                </c:pt>
                <c:pt idx="1459">
                  <c:v>42065.0</c:v>
                </c:pt>
                <c:pt idx="1460">
                  <c:v>42065.0</c:v>
                </c:pt>
                <c:pt idx="1461">
                  <c:v>42065.0</c:v>
                </c:pt>
                <c:pt idx="1462">
                  <c:v>42066.0</c:v>
                </c:pt>
                <c:pt idx="1463">
                  <c:v>42066.0</c:v>
                </c:pt>
                <c:pt idx="1464">
                  <c:v>42066.0</c:v>
                </c:pt>
                <c:pt idx="1465">
                  <c:v>42066.0</c:v>
                </c:pt>
                <c:pt idx="1466">
                  <c:v>42066.0</c:v>
                </c:pt>
                <c:pt idx="1467">
                  <c:v>42066.0</c:v>
                </c:pt>
                <c:pt idx="1468">
                  <c:v>42066.0</c:v>
                </c:pt>
                <c:pt idx="1469">
                  <c:v>42066.0</c:v>
                </c:pt>
                <c:pt idx="1470">
                  <c:v>42068.0</c:v>
                </c:pt>
                <c:pt idx="1471">
                  <c:v>42069.0</c:v>
                </c:pt>
                <c:pt idx="1472">
                  <c:v>42073.0</c:v>
                </c:pt>
                <c:pt idx="1473">
                  <c:v>42079.0</c:v>
                </c:pt>
                <c:pt idx="1474">
                  <c:v>42080.0</c:v>
                </c:pt>
                <c:pt idx="1475">
                  <c:v>42080.0</c:v>
                </c:pt>
                <c:pt idx="1476">
                  <c:v>42080.0</c:v>
                </c:pt>
                <c:pt idx="1477">
                  <c:v>42080.0</c:v>
                </c:pt>
                <c:pt idx="1478">
                  <c:v>42080.0</c:v>
                </c:pt>
                <c:pt idx="1479">
                  <c:v>42080.0</c:v>
                </c:pt>
                <c:pt idx="1480">
                  <c:v>42080.0</c:v>
                </c:pt>
                <c:pt idx="1481">
                  <c:v>42080.0</c:v>
                </c:pt>
                <c:pt idx="1482">
                  <c:v>42080.0</c:v>
                </c:pt>
                <c:pt idx="1483">
                  <c:v>42080.0</c:v>
                </c:pt>
                <c:pt idx="1484">
                  <c:v>42080.0</c:v>
                </c:pt>
                <c:pt idx="1485">
                  <c:v>42083.0</c:v>
                </c:pt>
                <c:pt idx="1486">
                  <c:v>42083.0</c:v>
                </c:pt>
                <c:pt idx="1487">
                  <c:v>42087.0</c:v>
                </c:pt>
                <c:pt idx="1488">
                  <c:v>42087.0</c:v>
                </c:pt>
                <c:pt idx="1489">
                  <c:v>42087.0</c:v>
                </c:pt>
                <c:pt idx="1490">
                  <c:v>42094.0</c:v>
                </c:pt>
                <c:pt idx="1491">
                  <c:v>42094.0</c:v>
                </c:pt>
                <c:pt idx="1492">
                  <c:v>42094.0</c:v>
                </c:pt>
                <c:pt idx="1493">
                  <c:v>42094.0</c:v>
                </c:pt>
                <c:pt idx="1494">
                  <c:v>42096.0</c:v>
                </c:pt>
                <c:pt idx="1495">
                  <c:v>42096.0</c:v>
                </c:pt>
                <c:pt idx="1496">
                  <c:v>42101.0</c:v>
                </c:pt>
                <c:pt idx="1497">
                  <c:v>42101.0</c:v>
                </c:pt>
                <c:pt idx="1498">
                  <c:v>42108.0</c:v>
                </c:pt>
                <c:pt idx="1499">
                  <c:v>42108.0</c:v>
                </c:pt>
                <c:pt idx="1500">
                  <c:v>42108.0</c:v>
                </c:pt>
                <c:pt idx="1501">
                  <c:v>42108.0</c:v>
                </c:pt>
                <c:pt idx="1502">
                  <c:v>42114.0</c:v>
                </c:pt>
                <c:pt idx="1503">
                  <c:v>42114.0</c:v>
                </c:pt>
                <c:pt idx="1504">
                  <c:v>42114.0</c:v>
                </c:pt>
                <c:pt idx="1505">
                  <c:v>42114.0</c:v>
                </c:pt>
                <c:pt idx="1506">
                  <c:v>42115.0</c:v>
                </c:pt>
                <c:pt idx="1507">
                  <c:v>42115.0</c:v>
                </c:pt>
                <c:pt idx="1508">
                  <c:v>42115.0</c:v>
                </c:pt>
                <c:pt idx="1509">
                  <c:v>42115.0</c:v>
                </c:pt>
                <c:pt idx="1510">
                  <c:v>42115.0</c:v>
                </c:pt>
                <c:pt idx="1511">
                  <c:v>42115.0</c:v>
                </c:pt>
                <c:pt idx="1512">
                  <c:v>42115.0</c:v>
                </c:pt>
                <c:pt idx="1513">
                  <c:v>42115.0</c:v>
                </c:pt>
                <c:pt idx="1514">
                  <c:v>42115.0</c:v>
                </c:pt>
                <c:pt idx="1515">
                  <c:v>42115.0</c:v>
                </c:pt>
                <c:pt idx="1516">
                  <c:v>42117.0</c:v>
                </c:pt>
                <c:pt idx="1517">
                  <c:v>42122.0</c:v>
                </c:pt>
                <c:pt idx="1518">
                  <c:v>42122.0</c:v>
                </c:pt>
                <c:pt idx="1519">
                  <c:v>42122.0</c:v>
                </c:pt>
                <c:pt idx="1520">
                  <c:v>42122.0</c:v>
                </c:pt>
                <c:pt idx="1521">
                  <c:v>42125.0</c:v>
                </c:pt>
                <c:pt idx="1522">
                  <c:v>42129.0</c:v>
                </c:pt>
                <c:pt idx="1523">
                  <c:v>42136.0</c:v>
                </c:pt>
                <c:pt idx="1524">
                  <c:v>42136.0</c:v>
                </c:pt>
                <c:pt idx="1525">
                  <c:v>42136.0</c:v>
                </c:pt>
                <c:pt idx="1526">
                  <c:v>42138.0</c:v>
                </c:pt>
                <c:pt idx="1527">
                  <c:v>42139.0</c:v>
                </c:pt>
                <c:pt idx="1528">
                  <c:v>42139.0</c:v>
                </c:pt>
                <c:pt idx="1529">
                  <c:v>42143.0</c:v>
                </c:pt>
                <c:pt idx="1530">
                  <c:v>42143.0</c:v>
                </c:pt>
                <c:pt idx="1531">
                  <c:v>42143.0</c:v>
                </c:pt>
                <c:pt idx="1532">
                  <c:v>42143.0</c:v>
                </c:pt>
                <c:pt idx="1533">
                  <c:v>42143.0</c:v>
                </c:pt>
                <c:pt idx="1534">
                  <c:v>42143.0</c:v>
                </c:pt>
                <c:pt idx="1535">
                  <c:v>42143.0</c:v>
                </c:pt>
                <c:pt idx="1536">
                  <c:v>42143.0</c:v>
                </c:pt>
                <c:pt idx="1537">
                  <c:v>42143.0</c:v>
                </c:pt>
                <c:pt idx="1538">
                  <c:v>42143.0</c:v>
                </c:pt>
                <c:pt idx="1539">
                  <c:v>42143.0</c:v>
                </c:pt>
                <c:pt idx="1540">
                  <c:v>42153.0</c:v>
                </c:pt>
                <c:pt idx="1541">
                  <c:v>42157.0</c:v>
                </c:pt>
                <c:pt idx="1542">
                  <c:v>42157.0</c:v>
                </c:pt>
                <c:pt idx="1543">
                  <c:v>42157.0</c:v>
                </c:pt>
                <c:pt idx="1544">
                  <c:v>42157.0</c:v>
                </c:pt>
                <c:pt idx="1545">
                  <c:v>42157.0</c:v>
                </c:pt>
                <c:pt idx="1546">
                  <c:v>42157.0</c:v>
                </c:pt>
                <c:pt idx="1547">
                  <c:v>42157.0</c:v>
                </c:pt>
                <c:pt idx="1548">
                  <c:v>42157.0</c:v>
                </c:pt>
                <c:pt idx="1549">
                  <c:v>42157.0</c:v>
                </c:pt>
                <c:pt idx="1550">
                  <c:v>42157.0</c:v>
                </c:pt>
                <c:pt idx="1551">
                  <c:v>42164.0</c:v>
                </c:pt>
                <c:pt idx="1552">
                  <c:v>42164.0</c:v>
                </c:pt>
                <c:pt idx="1553">
                  <c:v>42164.0</c:v>
                </c:pt>
                <c:pt idx="1554">
                  <c:v>42164.0</c:v>
                </c:pt>
                <c:pt idx="1555">
                  <c:v>42164.0</c:v>
                </c:pt>
                <c:pt idx="1556">
                  <c:v>42164.0</c:v>
                </c:pt>
                <c:pt idx="1557">
                  <c:v>42164.0</c:v>
                </c:pt>
                <c:pt idx="1558">
                  <c:v>42164.0</c:v>
                </c:pt>
                <c:pt idx="1559">
                  <c:v>42164.0</c:v>
                </c:pt>
                <c:pt idx="1560">
                  <c:v>42164.0</c:v>
                </c:pt>
                <c:pt idx="1561">
                  <c:v>42167.0</c:v>
                </c:pt>
                <c:pt idx="1562">
                  <c:v>42167.0</c:v>
                </c:pt>
                <c:pt idx="1563">
                  <c:v>42167.0</c:v>
                </c:pt>
                <c:pt idx="1564">
                  <c:v>42170.0</c:v>
                </c:pt>
                <c:pt idx="1565">
                  <c:v>42170.0</c:v>
                </c:pt>
                <c:pt idx="1566">
                  <c:v>42171.0</c:v>
                </c:pt>
                <c:pt idx="1567">
                  <c:v>42171.0</c:v>
                </c:pt>
                <c:pt idx="1568">
                  <c:v>42171.0</c:v>
                </c:pt>
                <c:pt idx="1569">
                  <c:v>42171.0</c:v>
                </c:pt>
                <c:pt idx="1570">
                  <c:v>42171.0</c:v>
                </c:pt>
                <c:pt idx="1571">
                  <c:v>42171.0</c:v>
                </c:pt>
                <c:pt idx="1572">
                  <c:v>42171.0</c:v>
                </c:pt>
                <c:pt idx="1573">
                  <c:v>42174.0</c:v>
                </c:pt>
                <c:pt idx="1574">
                  <c:v>42174.0</c:v>
                </c:pt>
                <c:pt idx="1575">
                  <c:v>42174.0</c:v>
                </c:pt>
                <c:pt idx="1576">
                  <c:v>42174.0</c:v>
                </c:pt>
                <c:pt idx="1577">
                  <c:v>42178.0</c:v>
                </c:pt>
                <c:pt idx="1578">
                  <c:v>42178.0</c:v>
                </c:pt>
                <c:pt idx="1579">
                  <c:v>42178.0</c:v>
                </c:pt>
                <c:pt idx="1580">
                  <c:v>42178.0</c:v>
                </c:pt>
                <c:pt idx="1581">
                  <c:v>42178.0</c:v>
                </c:pt>
                <c:pt idx="1582">
                  <c:v>42178.0</c:v>
                </c:pt>
                <c:pt idx="1583">
                  <c:v>42178.0</c:v>
                </c:pt>
                <c:pt idx="1584">
                  <c:v>42178.0</c:v>
                </c:pt>
                <c:pt idx="1585">
                  <c:v>42180.0</c:v>
                </c:pt>
                <c:pt idx="1586">
                  <c:v>42180.0</c:v>
                </c:pt>
                <c:pt idx="1587">
                  <c:v>42181.0</c:v>
                </c:pt>
                <c:pt idx="1588">
                  <c:v>42185.0</c:v>
                </c:pt>
                <c:pt idx="1589">
                  <c:v>42185.0</c:v>
                </c:pt>
                <c:pt idx="1590">
                  <c:v>42185.0</c:v>
                </c:pt>
                <c:pt idx="1591">
                  <c:v>42185.0</c:v>
                </c:pt>
                <c:pt idx="1592">
                  <c:v>42185.0</c:v>
                </c:pt>
                <c:pt idx="1593">
                  <c:v>42185.0</c:v>
                </c:pt>
                <c:pt idx="1594">
                  <c:v>42185.0</c:v>
                </c:pt>
                <c:pt idx="1595">
                  <c:v>42185.0</c:v>
                </c:pt>
                <c:pt idx="1596">
                  <c:v>42185.0</c:v>
                </c:pt>
                <c:pt idx="1597">
                  <c:v>42192.0</c:v>
                </c:pt>
                <c:pt idx="1598">
                  <c:v>42192.0</c:v>
                </c:pt>
                <c:pt idx="1599">
                  <c:v>42192.0</c:v>
                </c:pt>
                <c:pt idx="1600">
                  <c:v>42192.0</c:v>
                </c:pt>
                <c:pt idx="1601">
                  <c:v>42192.0</c:v>
                </c:pt>
                <c:pt idx="1602">
                  <c:v>42192.0</c:v>
                </c:pt>
                <c:pt idx="1603">
                  <c:v>42192.0</c:v>
                </c:pt>
                <c:pt idx="1604">
                  <c:v>42192.0</c:v>
                </c:pt>
                <c:pt idx="1605">
                  <c:v>42192.0</c:v>
                </c:pt>
                <c:pt idx="1606">
                  <c:v>42192.0</c:v>
                </c:pt>
                <c:pt idx="1607">
                  <c:v>42192.0</c:v>
                </c:pt>
                <c:pt idx="1608">
                  <c:v>42192.0</c:v>
                </c:pt>
                <c:pt idx="1609">
                  <c:v>42192.0</c:v>
                </c:pt>
                <c:pt idx="1610">
                  <c:v>42192.0</c:v>
                </c:pt>
                <c:pt idx="1611">
                  <c:v>42199.0</c:v>
                </c:pt>
                <c:pt idx="1612">
                  <c:v>42199.0</c:v>
                </c:pt>
                <c:pt idx="1613">
                  <c:v>42199.0</c:v>
                </c:pt>
                <c:pt idx="1614">
                  <c:v>42199.0</c:v>
                </c:pt>
                <c:pt idx="1615">
                  <c:v>42202.0</c:v>
                </c:pt>
                <c:pt idx="1616">
                  <c:v>42202.0</c:v>
                </c:pt>
                <c:pt idx="1617">
                  <c:v>42202.0</c:v>
                </c:pt>
                <c:pt idx="1618">
                  <c:v>42206.0</c:v>
                </c:pt>
                <c:pt idx="1619">
                  <c:v>42206.0</c:v>
                </c:pt>
                <c:pt idx="1620">
                  <c:v>42206.0</c:v>
                </c:pt>
                <c:pt idx="1621">
                  <c:v>42206.0</c:v>
                </c:pt>
                <c:pt idx="1622">
                  <c:v>42206.0</c:v>
                </c:pt>
                <c:pt idx="1623">
                  <c:v>42206.0</c:v>
                </c:pt>
                <c:pt idx="1624">
                  <c:v>42206.0</c:v>
                </c:pt>
                <c:pt idx="1625">
                  <c:v>42213.0</c:v>
                </c:pt>
                <c:pt idx="1626">
                  <c:v>42213.0</c:v>
                </c:pt>
                <c:pt idx="1627">
                  <c:v>42213.0</c:v>
                </c:pt>
                <c:pt idx="1628">
                  <c:v>42213.0</c:v>
                </c:pt>
                <c:pt idx="1629">
                  <c:v>42213.0</c:v>
                </c:pt>
                <c:pt idx="1630">
                  <c:v>42213.0</c:v>
                </c:pt>
                <c:pt idx="1631">
                  <c:v>42213.0</c:v>
                </c:pt>
                <c:pt idx="1632">
                  <c:v>42213.0</c:v>
                </c:pt>
                <c:pt idx="1633">
                  <c:v>42213.0</c:v>
                </c:pt>
                <c:pt idx="1634">
                  <c:v>42213.0</c:v>
                </c:pt>
                <c:pt idx="1635">
                  <c:v>42220.0</c:v>
                </c:pt>
                <c:pt idx="1636">
                  <c:v>42220.0</c:v>
                </c:pt>
                <c:pt idx="1637">
                  <c:v>42227.0</c:v>
                </c:pt>
                <c:pt idx="1638">
                  <c:v>42227.0</c:v>
                </c:pt>
                <c:pt idx="1639">
                  <c:v>42227.0</c:v>
                </c:pt>
                <c:pt idx="1640">
                  <c:v>42234.0</c:v>
                </c:pt>
                <c:pt idx="1641">
                  <c:v>42234.0</c:v>
                </c:pt>
                <c:pt idx="1642">
                  <c:v>42234.0</c:v>
                </c:pt>
                <c:pt idx="1643">
                  <c:v>42234.0</c:v>
                </c:pt>
                <c:pt idx="1644">
                  <c:v>42237.0</c:v>
                </c:pt>
                <c:pt idx="1645">
                  <c:v>42237.0</c:v>
                </c:pt>
                <c:pt idx="1646">
                  <c:v>42237.0</c:v>
                </c:pt>
                <c:pt idx="1647">
                  <c:v>42237.0</c:v>
                </c:pt>
                <c:pt idx="1648">
                  <c:v>42241.0</c:v>
                </c:pt>
                <c:pt idx="1649">
                  <c:v>42241.0</c:v>
                </c:pt>
                <c:pt idx="1650">
                  <c:v>42241.0</c:v>
                </c:pt>
                <c:pt idx="1651">
                  <c:v>42241.0</c:v>
                </c:pt>
                <c:pt idx="1652">
                  <c:v>42241.0</c:v>
                </c:pt>
                <c:pt idx="1653">
                  <c:v>42241.0</c:v>
                </c:pt>
                <c:pt idx="1654">
                  <c:v>42241.0</c:v>
                </c:pt>
                <c:pt idx="1655">
                  <c:v>42241.0</c:v>
                </c:pt>
                <c:pt idx="1656">
                  <c:v>42241.0</c:v>
                </c:pt>
                <c:pt idx="1657">
                  <c:v>42241.0</c:v>
                </c:pt>
                <c:pt idx="1658">
                  <c:v>42241.0</c:v>
                </c:pt>
                <c:pt idx="1659">
                  <c:v>42243.0</c:v>
                </c:pt>
                <c:pt idx="1660">
                  <c:v>42248.0</c:v>
                </c:pt>
                <c:pt idx="1661">
                  <c:v>42248.0</c:v>
                </c:pt>
                <c:pt idx="1662">
                  <c:v>42248.0</c:v>
                </c:pt>
                <c:pt idx="1663">
                  <c:v>42248.0</c:v>
                </c:pt>
                <c:pt idx="1664">
                  <c:v>42248.0</c:v>
                </c:pt>
                <c:pt idx="1665">
                  <c:v>42248.0</c:v>
                </c:pt>
                <c:pt idx="1666">
                  <c:v>42248.0</c:v>
                </c:pt>
                <c:pt idx="1667">
                  <c:v>42248.0</c:v>
                </c:pt>
                <c:pt idx="1668">
                  <c:v>42251.0</c:v>
                </c:pt>
                <c:pt idx="1669">
                  <c:v>42251.0</c:v>
                </c:pt>
                <c:pt idx="1670">
                  <c:v>42258.0</c:v>
                </c:pt>
                <c:pt idx="1671">
                  <c:v>42265.0</c:v>
                </c:pt>
                <c:pt idx="1672">
                  <c:v>42265.0</c:v>
                </c:pt>
                <c:pt idx="1673">
                  <c:v>42271.0</c:v>
                </c:pt>
                <c:pt idx="1674">
                  <c:v>42276.0</c:v>
                </c:pt>
                <c:pt idx="1675">
                  <c:v>42276.0</c:v>
                </c:pt>
                <c:pt idx="1676">
                  <c:v>42276.0</c:v>
                </c:pt>
                <c:pt idx="1677">
                  <c:v>42276.0</c:v>
                </c:pt>
                <c:pt idx="1678">
                  <c:v>42276.0</c:v>
                </c:pt>
                <c:pt idx="1679">
                  <c:v>42278.0</c:v>
                </c:pt>
                <c:pt idx="1680">
                  <c:v>42278.0</c:v>
                </c:pt>
                <c:pt idx="1681">
                  <c:v>42279.0</c:v>
                </c:pt>
                <c:pt idx="1682">
                  <c:v>42279.0</c:v>
                </c:pt>
                <c:pt idx="1683">
                  <c:v>42279.0</c:v>
                </c:pt>
                <c:pt idx="1684">
                  <c:v>42290.0</c:v>
                </c:pt>
                <c:pt idx="1685">
                  <c:v>42297.0</c:v>
                </c:pt>
                <c:pt idx="1686">
                  <c:v>42297.0</c:v>
                </c:pt>
                <c:pt idx="1687">
                  <c:v>42297.0</c:v>
                </c:pt>
                <c:pt idx="1688">
                  <c:v>42297.0</c:v>
                </c:pt>
                <c:pt idx="1689">
                  <c:v>42297.0</c:v>
                </c:pt>
                <c:pt idx="1690">
                  <c:v>42297.0</c:v>
                </c:pt>
                <c:pt idx="1691">
                  <c:v>42297.0</c:v>
                </c:pt>
                <c:pt idx="1692">
                  <c:v>42304.0</c:v>
                </c:pt>
                <c:pt idx="1693">
                  <c:v>42304.0</c:v>
                </c:pt>
                <c:pt idx="1694">
                  <c:v>42304.0</c:v>
                </c:pt>
                <c:pt idx="1695">
                  <c:v>42304.0</c:v>
                </c:pt>
                <c:pt idx="1696">
                  <c:v>42304.0</c:v>
                </c:pt>
                <c:pt idx="1697">
                  <c:v>42304.0</c:v>
                </c:pt>
                <c:pt idx="1698">
                  <c:v>42311.0</c:v>
                </c:pt>
                <c:pt idx="1699">
                  <c:v>42311.0</c:v>
                </c:pt>
                <c:pt idx="1700">
                  <c:v>42311.0</c:v>
                </c:pt>
                <c:pt idx="1701">
                  <c:v>42311.0</c:v>
                </c:pt>
                <c:pt idx="1702">
                  <c:v>42317.0</c:v>
                </c:pt>
                <c:pt idx="1703">
                  <c:v>42318.0</c:v>
                </c:pt>
                <c:pt idx="1704">
                  <c:v>42318.0</c:v>
                </c:pt>
                <c:pt idx="1705">
                  <c:v>42318.0</c:v>
                </c:pt>
                <c:pt idx="1706">
                  <c:v>42318.0</c:v>
                </c:pt>
                <c:pt idx="1707">
                  <c:v>42318.0</c:v>
                </c:pt>
                <c:pt idx="1708">
                  <c:v>42318.0</c:v>
                </c:pt>
                <c:pt idx="1709">
                  <c:v>42321.0</c:v>
                </c:pt>
                <c:pt idx="1710">
                  <c:v>42321.0</c:v>
                </c:pt>
                <c:pt idx="1711">
                  <c:v>42325.0</c:v>
                </c:pt>
                <c:pt idx="1712">
                  <c:v>42325.0</c:v>
                </c:pt>
                <c:pt idx="1713">
                  <c:v>42325.0</c:v>
                </c:pt>
                <c:pt idx="1714">
                  <c:v>42328.0</c:v>
                </c:pt>
                <c:pt idx="1715">
                  <c:v>42328.0</c:v>
                </c:pt>
                <c:pt idx="1716">
                  <c:v>42332.0</c:v>
                </c:pt>
                <c:pt idx="1717">
                  <c:v>42332.0</c:v>
                </c:pt>
                <c:pt idx="1718">
                  <c:v>42332.0</c:v>
                </c:pt>
                <c:pt idx="1719">
                  <c:v>42332.0</c:v>
                </c:pt>
                <c:pt idx="1720">
                  <c:v>42332.0</c:v>
                </c:pt>
                <c:pt idx="1721">
                  <c:v>42332.0</c:v>
                </c:pt>
                <c:pt idx="1722">
                  <c:v>42332.0</c:v>
                </c:pt>
                <c:pt idx="1723">
                  <c:v>42339.0</c:v>
                </c:pt>
                <c:pt idx="1724">
                  <c:v>42339.0</c:v>
                </c:pt>
                <c:pt idx="1725">
                  <c:v>42339.0</c:v>
                </c:pt>
                <c:pt idx="1726">
                  <c:v>42339.0</c:v>
                </c:pt>
                <c:pt idx="1727">
                  <c:v>42339.0</c:v>
                </c:pt>
                <c:pt idx="1728">
                  <c:v>42339.0</c:v>
                </c:pt>
                <c:pt idx="1729">
                  <c:v>42346.0</c:v>
                </c:pt>
                <c:pt idx="1730">
                  <c:v>42353.0</c:v>
                </c:pt>
                <c:pt idx="1731">
                  <c:v>42353.0</c:v>
                </c:pt>
                <c:pt idx="1732">
                  <c:v>42353.0</c:v>
                </c:pt>
                <c:pt idx="1733">
                  <c:v>42353.0</c:v>
                </c:pt>
                <c:pt idx="1734">
                  <c:v>42353.0</c:v>
                </c:pt>
                <c:pt idx="1735">
                  <c:v>42353.0</c:v>
                </c:pt>
                <c:pt idx="1736">
                  <c:v>42354.0</c:v>
                </c:pt>
                <c:pt idx="1737">
                  <c:v>42356.0</c:v>
                </c:pt>
                <c:pt idx="1738">
                  <c:v>42356.0</c:v>
                </c:pt>
                <c:pt idx="1739">
                  <c:v>42356.0</c:v>
                </c:pt>
                <c:pt idx="1740">
                  <c:v>42359.0</c:v>
                </c:pt>
                <c:pt idx="1741">
                  <c:v>42359.0</c:v>
                </c:pt>
                <c:pt idx="1742">
                  <c:v>42360.0</c:v>
                </c:pt>
                <c:pt idx="1743">
                  <c:v>42360.0</c:v>
                </c:pt>
                <c:pt idx="1744">
                  <c:v>42360.0</c:v>
                </c:pt>
                <c:pt idx="1745">
                  <c:v>42360.0</c:v>
                </c:pt>
                <c:pt idx="1746">
                  <c:v>42360.0</c:v>
                </c:pt>
                <c:pt idx="1747">
                  <c:v>42360.0</c:v>
                </c:pt>
                <c:pt idx="1748">
                  <c:v>42360.0</c:v>
                </c:pt>
                <c:pt idx="1749">
                  <c:v>42360.0</c:v>
                </c:pt>
                <c:pt idx="1750">
                  <c:v>42360.0</c:v>
                </c:pt>
                <c:pt idx="1751">
                  <c:v>42362.0</c:v>
                </c:pt>
                <c:pt idx="1752">
                  <c:v>42367.0</c:v>
                </c:pt>
                <c:pt idx="1753">
                  <c:v>42367.0</c:v>
                </c:pt>
                <c:pt idx="1754">
                  <c:v>42367.0</c:v>
                </c:pt>
                <c:pt idx="1755">
                  <c:v>42367.0</c:v>
                </c:pt>
                <c:pt idx="1756">
                  <c:v>42369.0</c:v>
                </c:pt>
                <c:pt idx="1757">
                  <c:v>42377.0</c:v>
                </c:pt>
                <c:pt idx="1758">
                  <c:v>42384.0</c:v>
                </c:pt>
                <c:pt idx="1759">
                  <c:v>42384.0</c:v>
                </c:pt>
                <c:pt idx="1760">
                  <c:v>42384.0</c:v>
                </c:pt>
                <c:pt idx="1761">
                  <c:v>42384.0</c:v>
                </c:pt>
                <c:pt idx="1762">
                  <c:v>42388.0</c:v>
                </c:pt>
                <c:pt idx="1763">
                  <c:v>42388.0</c:v>
                </c:pt>
                <c:pt idx="1764">
                  <c:v>42398.0</c:v>
                </c:pt>
                <c:pt idx="1765">
                  <c:v>42402.0</c:v>
                </c:pt>
                <c:pt idx="1766">
                  <c:v>42402.0</c:v>
                </c:pt>
                <c:pt idx="1767">
                  <c:v>42402.0</c:v>
                </c:pt>
                <c:pt idx="1768">
                  <c:v>42402.0</c:v>
                </c:pt>
                <c:pt idx="1769">
                  <c:v>42402.0</c:v>
                </c:pt>
                <c:pt idx="1770">
                  <c:v>42402.0</c:v>
                </c:pt>
                <c:pt idx="1771">
                  <c:v>42402.0</c:v>
                </c:pt>
                <c:pt idx="1772">
                  <c:v>42402.0</c:v>
                </c:pt>
                <c:pt idx="1773">
                  <c:v>42402.0</c:v>
                </c:pt>
                <c:pt idx="1774">
                  <c:v>42402.0</c:v>
                </c:pt>
                <c:pt idx="1775">
                  <c:v>42402.0</c:v>
                </c:pt>
                <c:pt idx="1776">
                  <c:v>42402.0</c:v>
                </c:pt>
                <c:pt idx="1777">
                  <c:v>42402.0</c:v>
                </c:pt>
                <c:pt idx="1778">
                  <c:v>42402.0</c:v>
                </c:pt>
                <c:pt idx="1779">
                  <c:v>42405.0</c:v>
                </c:pt>
                <c:pt idx="1780">
                  <c:v>42409.0</c:v>
                </c:pt>
                <c:pt idx="1781">
                  <c:v>42409.0</c:v>
                </c:pt>
                <c:pt idx="1782">
                  <c:v>42409.0</c:v>
                </c:pt>
                <c:pt idx="1783">
                  <c:v>42409.0</c:v>
                </c:pt>
                <c:pt idx="1784">
                  <c:v>42409.0</c:v>
                </c:pt>
                <c:pt idx="1785">
                  <c:v>42412.0</c:v>
                </c:pt>
                <c:pt idx="1786">
                  <c:v>42412.0</c:v>
                </c:pt>
                <c:pt idx="1787">
                  <c:v>42416.0</c:v>
                </c:pt>
                <c:pt idx="1788">
                  <c:v>42416.0</c:v>
                </c:pt>
                <c:pt idx="1789">
                  <c:v>42416.0</c:v>
                </c:pt>
                <c:pt idx="1790">
                  <c:v>42416.0</c:v>
                </c:pt>
                <c:pt idx="1791">
                  <c:v>42419.0</c:v>
                </c:pt>
                <c:pt idx="1792">
                  <c:v>42419.0</c:v>
                </c:pt>
                <c:pt idx="1793">
                  <c:v>42419.0</c:v>
                </c:pt>
                <c:pt idx="1794">
                  <c:v>42419.0</c:v>
                </c:pt>
                <c:pt idx="1795">
                  <c:v>42430.0</c:v>
                </c:pt>
                <c:pt idx="1796">
                  <c:v>42430.0</c:v>
                </c:pt>
                <c:pt idx="1797">
                  <c:v>42430.0</c:v>
                </c:pt>
                <c:pt idx="1798">
                  <c:v>42430.0</c:v>
                </c:pt>
                <c:pt idx="1799">
                  <c:v>42437.0</c:v>
                </c:pt>
                <c:pt idx="1800">
                  <c:v>42444.0</c:v>
                </c:pt>
                <c:pt idx="1801">
                  <c:v>42444.0</c:v>
                </c:pt>
                <c:pt idx="1802">
                  <c:v>42444.0</c:v>
                </c:pt>
                <c:pt idx="1803">
                  <c:v>42444.0</c:v>
                </c:pt>
                <c:pt idx="1804">
                  <c:v>42444.0</c:v>
                </c:pt>
                <c:pt idx="1805">
                  <c:v>42444.0</c:v>
                </c:pt>
                <c:pt idx="1806">
                  <c:v>42444.0</c:v>
                </c:pt>
                <c:pt idx="1807">
                  <c:v>42444.0</c:v>
                </c:pt>
                <c:pt idx="1808">
                  <c:v>42445.0</c:v>
                </c:pt>
                <c:pt idx="1809">
                  <c:v>42445.0</c:v>
                </c:pt>
                <c:pt idx="1810">
                  <c:v>42447.0</c:v>
                </c:pt>
                <c:pt idx="1811">
                  <c:v>42451.0</c:v>
                </c:pt>
                <c:pt idx="1812">
                  <c:v>42451.0</c:v>
                </c:pt>
                <c:pt idx="1813">
                  <c:v>42451.0</c:v>
                </c:pt>
                <c:pt idx="1814">
                  <c:v>42451.0</c:v>
                </c:pt>
                <c:pt idx="1815">
                  <c:v>42453.0</c:v>
                </c:pt>
                <c:pt idx="1816">
                  <c:v>42457.0</c:v>
                </c:pt>
                <c:pt idx="1817">
                  <c:v>42457.0</c:v>
                </c:pt>
                <c:pt idx="1818">
                  <c:v>42457.0</c:v>
                </c:pt>
                <c:pt idx="1819">
                  <c:v>42457.0</c:v>
                </c:pt>
                <c:pt idx="1820">
                  <c:v>42457.0</c:v>
                </c:pt>
                <c:pt idx="1821">
                  <c:v>42457.0</c:v>
                </c:pt>
                <c:pt idx="1822">
                  <c:v>42457.0</c:v>
                </c:pt>
                <c:pt idx="1823">
                  <c:v>42460.0</c:v>
                </c:pt>
                <c:pt idx="1824">
                  <c:v>42461.0</c:v>
                </c:pt>
                <c:pt idx="1825">
                  <c:v>42465.0</c:v>
                </c:pt>
                <c:pt idx="1826">
                  <c:v>42465.0</c:v>
                </c:pt>
                <c:pt idx="1827">
                  <c:v>42465.0</c:v>
                </c:pt>
                <c:pt idx="1828">
                  <c:v>42465.0</c:v>
                </c:pt>
                <c:pt idx="1829">
                  <c:v>42465.0</c:v>
                </c:pt>
                <c:pt idx="1830">
                  <c:v>42465.0</c:v>
                </c:pt>
                <c:pt idx="1831">
                  <c:v>42465.0</c:v>
                </c:pt>
                <c:pt idx="1832">
                  <c:v>42465.0</c:v>
                </c:pt>
                <c:pt idx="1833">
                  <c:v>42465.0</c:v>
                </c:pt>
                <c:pt idx="1834">
                  <c:v>42465.0</c:v>
                </c:pt>
                <c:pt idx="1835">
                  <c:v>42465.0</c:v>
                </c:pt>
                <c:pt idx="1836">
                  <c:v>42475.0</c:v>
                </c:pt>
                <c:pt idx="1837">
                  <c:v>42475.0</c:v>
                </c:pt>
                <c:pt idx="1838">
                  <c:v>42475.0</c:v>
                </c:pt>
                <c:pt idx="1839">
                  <c:v>42475.0</c:v>
                </c:pt>
                <c:pt idx="1840">
                  <c:v>42475.0</c:v>
                </c:pt>
                <c:pt idx="1841">
                  <c:v>42475.0</c:v>
                </c:pt>
                <c:pt idx="1842">
                  <c:v>42475.0</c:v>
                </c:pt>
                <c:pt idx="1843">
                  <c:v>42475.0</c:v>
                </c:pt>
                <c:pt idx="1844">
                  <c:v>42486.0</c:v>
                </c:pt>
                <c:pt idx="1845">
                  <c:v>42486.0</c:v>
                </c:pt>
                <c:pt idx="1846">
                  <c:v>42486.0</c:v>
                </c:pt>
                <c:pt idx="1847">
                  <c:v>42486.0</c:v>
                </c:pt>
                <c:pt idx="1848">
                  <c:v>42486.0</c:v>
                </c:pt>
                <c:pt idx="1849">
                  <c:v>42486.0</c:v>
                </c:pt>
                <c:pt idx="1850">
                  <c:v>42488.0</c:v>
                </c:pt>
                <c:pt idx="1851">
                  <c:v>42493.0</c:v>
                </c:pt>
                <c:pt idx="1852">
                  <c:v>42493.0</c:v>
                </c:pt>
                <c:pt idx="1853">
                  <c:v>42493.0</c:v>
                </c:pt>
                <c:pt idx="1854">
                  <c:v>42493.0</c:v>
                </c:pt>
                <c:pt idx="1855">
                  <c:v>42493.0</c:v>
                </c:pt>
                <c:pt idx="1856">
                  <c:v>42493.0</c:v>
                </c:pt>
                <c:pt idx="1857">
                  <c:v>42493.0</c:v>
                </c:pt>
                <c:pt idx="1858">
                  <c:v>42493.0</c:v>
                </c:pt>
                <c:pt idx="1859">
                  <c:v>42500.0</c:v>
                </c:pt>
                <c:pt idx="1860">
                  <c:v>42500.0</c:v>
                </c:pt>
                <c:pt idx="1861">
                  <c:v>42500.0</c:v>
                </c:pt>
                <c:pt idx="1862">
                  <c:v>42500.0</c:v>
                </c:pt>
                <c:pt idx="1863">
                  <c:v>42500.0</c:v>
                </c:pt>
                <c:pt idx="1864">
                  <c:v>42500.0</c:v>
                </c:pt>
                <c:pt idx="1865">
                  <c:v>42500.0</c:v>
                </c:pt>
                <c:pt idx="1866">
                  <c:v>42500.0</c:v>
                </c:pt>
                <c:pt idx="1867">
                  <c:v>42507.0</c:v>
                </c:pt>
                <c:pt idx="1868">
                  <c:v>42507.0</c:v>
                </c:pt>
                <c:pt idx="1869">
                  <c:v>42507.0</c:v>
                </c:pt>
                <c:pt idx="1870">
                  <c:v>42507.0</c:v>
                </c:pt>
                <c:pt idx="1871">
                  <c:v>42507.0</c:v>
                </c:pt>
                <c:pt idx="1872">
                  <c:v>42507.0</c:v>
                </c:pt>
                <c:pt idx="1873">
                  <c:v>42507.0</c:v>
                </c:pt>
                <c:pt idx="1874">
                  <c:v>42507.0</c:v>
                </c:pt>
                <c:pt idx="1875">
                  <c:v>42507.0</c:v>
                </c:pt>
                <c:pt idx="1876">
                  <c:v>42510.0</c:v>
                </c:pt>
                <c:pt idx="1877">
                  <c:v>42514.0</c:v>
                </c:pt>
                <c:pt idx="1878">
                  <c:v>42514.0</c:v>
                </c:pt>
                <c:pt idx="1879">
                  <c:v>42514.0</c:v>
                </c:pt>
                <c:pt idx="1880">
                  <c:v>42514.0</c:v>
                </c:pt>
                <c:pt idx="1881">
                  <c:v>42514.0</c:v>
                </c:pt>
                <c:pt idx="1882">
                  <c:v>42514.0</c:v>
                </c:pt>
                <c:pt idx="1883">
                  <c:v>42514.0</c:v>
                </c:pt>
                <c:pt idx="1884">
                  <c:v>42514.0</c:v>
                </c:pt>
                <c:pt idx="1885">
                  <c:v>42514.0</c:v>
                </c:pt>
                <c:pt idx="1886">
                  <c:v>42517.0</c:v>
                </c:pt>
                <c:pt idx="1887">
                  <c:v>42521.0</c:v>
                </c:pt>
                <c:pt idx="1888">
                  <c:v>42521.0</c:v>
                </c:pt>
                <c:pt idx="1889">
                  <c:v>42521.0</c:v>
                </c:pt>
                <c:pt idx="1890">
                  <c:v>42521.0</c:v>
                </c:pt>
                <c:pt idx="1891">
                  <c:v>42521.0</c:v>
                </c:pt>
                <c:pt idx="1892">
                  <c:v>42524.0</c:v>
                </c:pt>
                <c:pt idx="1893">
                  <c:v>42528.0</c:v>
                </c:pt>
                <c:pt idx="1894">
                  <c:v>42528.0</c:v>
                </c:pt>
                <c:pt idx="1895">
                  <c:v>42528.0</c:v>
                </c:pt>
                <c:pt idx="1896">
                  <c:v>42528.0</c:v>
                </c:pt>
                <c:pt idx="1897">
                  <c:v>42528.0</c:v>
                </c:pt>
                <c:pt idx="1898">
                  <c:v>42528.0</c:v>
                </c:pt>
                <c:pt idx="1899">
                  <c:v>42528.0</c:v>
                </c:pt>
                <c:pt idx="1900">
                  <c:v>42528.0</c:v>
                </c:pt>
                <c:pt idx="1901">
                  <c:v>42528.0</c:v>
                </c:pt>
                <c:pt idx="1902">
                  <c:v>42531.0</c:v>
                </c:pt>
                <c:pt idx="1903">
                  <c:v>42534.0</c:v>
                </c:pt>
                <c:pt idx="1904">
                  <c:v>42535.0</c:v>
                </c:pt>
                <c:pt idx="1905">
                  <c:v>42535.0</c:v>
                </c:pt>
                <c:pt idx="1906">
                  <c:v>42535.0</c:v>
                </c:pt>
                <c:pt idx="1907">
                  <c:v>42535.0</c:v>
                </c:pt>
                <c:pt idx="1908">
                  <c:v>42535.0</c:v>
                </c:pt>
                <c:pt idx="1909">
                  <c:v>42535.0</c:v>
                </c:pt>
                <c:pt idx="1910">
                  <c:v>42535.0</c:v>
                </c:pt>
                <c:pt idx="1911">
                  <c:v>42535.0</c:v>
                </c:pt>
                <c:pt idx="1912">
                  <c:v>42535.0</c:v>
                </c:pt>
                <c:pt idx="1913">
                  <c:v>42535.0</c:v>
                </c:pt>
                <c:pt idx="1914">
                  <c:v>42535.0</c:v>
                </c:pt>
                <c:pt idx="1915">
                  <c:v>42535.0</c:v>
                </c:pt>
                <c:pt idx="1916">
                  <c:v>42535.0</c:v>
                </c:pt>
                <c:pt idx="1917">
                  <c:v>42538.0</c:v>
                </c:pt>
                <c:pt idx="1918">
                  <c:v>42538.0</c:v>
                </c:pt>
                <c:pt idx="1919">
                  <c:v>42538.0</c:v>
                </c:pt>
                <c:pt idx="1920">
                  <c:v>42542.0</c:v>
                </c:pt>
                <c:pt idx="1921">
                  <c:v>42542.0</c:v>
                </c:pt>
                <c:pt idx="1922">
                  <c:v>42542.0</c:v>
                </c:pt>
                <c:pt idx="1923">
                  <c:v>42542.0</c:v>
                </c:pt>
                <c:pt idx="1924">
                  <c:v>42545.0</c:v>
                </c:pt>
                <c:pt idx="1925">
                  <c:v>42545.0</c:v>
                </c:pt>
                <c:pt idx="1926">
                  <c:v>42545.0</c:v>
                </c:pt>
                <c:pt idx="1927">
                  <c:v>42545.0</c:v>
                </c:pt>
                <c:pt idx="1928">
                  <c:v>42545.0</c:v>
                </c:pt>
                <c:pt idx="1929">
                  <c:v>42549.0</c:v>
                </c:pt>
                <c:pt idx="1930">
                  <c:v>42549.0</c:v>
                </c:pt>
                <c:pt idx="1931">
                  <c:v>42549.0</c:v>
                </c:pt>
                <c:pt idx="1932">
                  <c:v>42549.0</c:v>
                </c:pt>
                <c:pt idx="1933">
                  <c:v>42549.0</c:v>
                </c:pt>
                <c:pt idx="1934">
                  <c:v>42549.0</c:v>
                </c:pt>
                <c:pt idx="1935">
                  <c:v>42549.0</c:v>
                </c:pt>
                <c:pt idx="1936">
                  <c:v>42549.0</c:v>
                </c:pt>
                <c:pt idx="1937">
                  <c:v>42550.0</c:v>
                </c:pt>
                <c:pt idx="1938">
                  <c:v>42550.0</c:v>
                </c:pt>
                <c:pt idx="1939">
                  <c:v>42552.0</c:v>
                </c:pt>
                <c:pt idx="1940">
                  <c:v>42556.0</c:v>
                </c:pt>
                <c:pt idx="1941">
                  <c:v>42556.0</c:v>
                </c:pt>
                <c:pt idx="1942">
                  <c:v>42556.0</c:v>
                </c:pt>
                <c:pt idx="1943">
                  <c:v>42556.0</c:v>
                </c:pt>
                <c:pt idx="1944">
                  <c:v>42556.0</c:v>
                </c:pt>
                <c:pt idx="1945">
                  <c:v>42556.0</c:v>
                </c:pt>
                <c:pt idx="1946">
                  <c:v>42556.0</c:v>
                </c:pt>
                <c:pt idx="1947">
                  <c:v>42556.0</c:v>
                </c:pt>
                <c:pt idx="1948">
                  <c:v>42556.0</c:v>
                </c:pt>
                <c:pt idx="1949">
                  <c:v>42556.0</c:v>
                </c:pt>
                <c:pt idx="1950">
                  <c:v>42559.0</c:v>
                </c:pt>
                <c:pt idx="1951">
                  <c:v>42562.0</c:v>
                </c:pt>
                <c:pt idx="1952">
                  <c:v>42563.0</c:v>
                </c:pt>
                <c:pt idx="1953">
                  <c:v>42563.0</c:v>
                </c:pt>
                <c:pt idx="1954">
                  <c:v>42563.0</c:v>
                </c:pt>
                <c:pt idx="1955">
                  <c:v>42563.0</c:v>
                </c:pt>
                <c:pt idx="1956">
                  <c:v>42563.0</c:v>
                </c:pt>
                <c:pt idx="1957">
                  <c:v>42563.0</c:v>
                </c:pt>
                <c:pt idx="1958">
                  <c:v>42563.0</c:v>
                </c:pt>
                <c:pt idx="1959">
                  <c:v>42563.0</c:v>
                </c:pt>
                <c:pt idx="1960">
                  <c:v>42563.0</c:v>
                </c:pt>
                <c:pt idx="1961">
                  <c:v>42563.0</c:v>
                </c:pt>
                <c:pt idx="1962">
                  <c:v>42563.0</c:v>
                </c:pt>
                <c:pt idx="1963">
                  <c:v>42563.0</c:v>
                </c:pt>
                <c:pt idx="1964">
                  <c:v>42566.0</c:v>
                </c:pt>
                <c:pt idx="1965">
                  <c:v>42566.0</c:v>
                </c:pt>
                <c:pt idx="1966">
                  <c:v>42570.0</c:v>
                </c:pt>
                <c:pt idx="1967">
                  <c:v>42570.0</c:v>
                </c:pt>
                <c:pt idx="1968">
                  <c:v>42570.0</c:v>
                </c:pt>
                <c:pt idx="1969">
                  <c:v>42570.0</c:v>
                </c:pt>
                <c:pt idx="1970">
                  <c:v>42570.0</c:v>
                </c:pt>
                <c:pt idx="1971">
                  <c:v>42573.0</c:v>
                </c:pt>
                <c:pt idx="1972">
                  <c:v>42577.0</c:v>
                </c:pt>
                <c:pt idx="1973">
                  <c:v>42577.0</c:v>
                </c:pt>
                <c:pt idx="1974">
                  <c:v>42577.0</c:v>
                </c:pt>
                <c:pt idx="1975">
                  <c:v>42577.0</c:v>
                </c:pt>
                <c:pt idx="1976">
                  <c:v>42577.0</c:v>
                </c:pt>
                <c:pt idx="1977">
                  <c:v>42580.0</c:v>
                </c:pt>
                <c:pt idx="1978">
                  <c:v>42580.0</c:v>
                </c:pt>
                <c:pt idx="1979">
                  <c:v>42584.0</c:v>
                </c:pt>
                <c:pt idx="1980">
                  <c:v>42584.0</c:v>
                </c:pt>
                <c:pt idx="1981">
                  <c:v>42584.0</c:v>
                </c:pt>
                <c:pt idx="1982">
                  <c:v>42584.0</c:v>
                </c:pt>
                <c:pt idx="1983">
                  <c:v>42584.0</c:v>
                </c:pt>
                <c:pt idx="1984">
                  <c:v>42584.0</c:v>
                </c:pt>
                <c:pt idx="1985">
                  <c:v>42586.0</c:v>
                </c:pt>
                <c:pt idx="1986">
                  <c:v>42587.0</c:v>
                </c:pt>
                <c:pt idx="1987">
                  <c:v>42591.0</c:v>
                </c:pt>
                <c:pt idx="1988">
                  <c:v>42591.0</c:v>
                </c:pt>
                <c:pt idx="1989">
                  <c:v>42591.0</c:v>
                </c:pt>
                <c:pt idx="1990">
                  <c:v>42591.0</c:v>
                </c:pt>
                <c:pt idx="1991">
                  <c:v>42591.0</c:v>
                </c:pt>
                <c:pt idx="1992">
                  <c:v>42591.0</c:v>
                </c:pt>
                <c:pt idx="1993">
                  <c:v>42591.0</c:v>
                </c:pt>
                <c:pt idx="1994">
                  <c:v>42591.0</c:v>
                </c:pt>
                <c:pt idx="1995">
                  <c:v>42591.0</c:v>
                </c:pt>
                <c:pt idx="1996">
                  <c:v>42597.0</c:v>
                </c:pt>
                <c:pt idx="1997">
                  <c:v>42600.0</c:v>
                </c:pt>
                <c:pt idx="1998">
                  <c:v>42600.0</c:v>
                </c:pt>
                <c:pt idx="1999">
                  <c:v>42600.0</c:v>
                </c:pt>
                <c:pt idx="2000">
                  <c:v>42600.0</c:v>
                </c:pt>
                <c:pt idx="2001">
                  <c:v>42600.0</c:v>
                </c:pt>
                <c:pt idx="2002">
                  <c:v>42601.0</c:v>
                </c:pt>
                <c:pt idx="2003">
                  <c:v>42601.0</c:v>
                </c:pt>
                <c:pt idx="2004">
                  <c:v>42601.0</c:v>
                </c:pt>
                <c:pt idx="2005">
                  <c:v>42605.0</c:v>
                </c:pt>
                <c:pt idx="2006">
                  <c:v>42605.0</c:v>
                </c:pt>
                <c:pt idx="2007">
                  <c:v>42605.0</c:v>
                </c:pt>
                <c:pt idx="2008">
                  <c:v>42605.0</c:v>
                </c:pt>
                <c:pt idx="2009">
                  <c:v>42605.0</c:v>
                </c:pt>
                <c:pt idx="2010">
                  <c:v>42605.0</c:v>
                </c:pt>
                <c:pt idx="2011">
                  <c:v>42606.0</c:v>
                </c:pt>
                <c:pt idx="2012">
                  <c:v>42612.0</c:v>
                </c:pt>
                <c:pt idx="2013">
                  <c:v>42612.0</c:v>
                </c:pt>
                <c:pt idx="2014">
                  <c:v>42612.0</c:v>
                </c:pt>
                <c:pt idx="2015">
                  <c:v>42612.0</c:v>
                </c:pt>
                <c:pt idx="2016">
                  <c:v>42612.0</c:v>
                </c:pt>
                <c:pt idx="2017">
                  <c:v>42615.0</c:v>
                </c:pt>
                <c:pt idx="2018">
                  <c:v>42619.0</c:v>
                </c:pt>
                <c:pt idx="2019">
                  <c:v>42619.0</c:v>
                </c:pt>
                <c:pt idx="2020">
                  <c:v>42619.0</c:v>
                </c:pt>
                <c:pt idx="2021">
                  <c:v>42619.0</c:v>
                </c:pt>
                <c:pt idx="2022">
                  <c:v>42619.0</c:v>
                </c:pt>
                <c:pt idx="2023">
                  <c:v>42619.0</c:v>
                </c:pt>
                <c:pt idx="2024">
                  <c:v>42619.0</c:v>
                </c:pt>
                <c:pt idx="2025">
                  <c:v>42636.0</c:v>
                </c:pt>
                <c:pt idx="2026">
                  <c:v>42636.0</c:v>
                </c:pt>
                <c:pt idx="2027">
                  <c:v>42636.0</c:v>
                </c:pt>
                <c:pt idx="2028">
                  <c:v>42636.0</c:v>
                </c:pt>
                <c:pt idx="2029">
                  <c:v>42636.0</c:v>
                </c:pt>
                <c:pt idx="2030">
                  <c:v>42636.0</c:v>
                </c:pt>
                <c:pt idx="2031">
                  <c:v>42636.0</c:v>
                </c:pt>
                <c:pt idx="2032">
                  <c:v>42636.0</c:v>
                </c:pt>
                <c:pt idx="2033">
                  <c:v>42636.0</c:v>
                </c:pt>
                <c:pt idx="2034">
                  <c:v>42640.0</c:v>
                </c:pt>
                <c:pt idx="2035">
                  <c:v>42640.0</c:v>
                </c:pt>
                <c:pt idx="2036">
                  <c:v>42640.0</c:v>
                </c:pt>
                <c:pt idx="2037">
                  <c:v>42647.0</c:v>
                </c:pt>
                <c:pt idx="2038">
                  <c:v>42647.0</c:v>
                </c:pt>
                <c:pt idx="2039">
                  <c:v>42647.0</c:v>
                </c:pt>
                <c:pt idx="2040">
                  <c:v>42650.0</c:v>
                </c:pt>
                <c:pt idx="2041">
                  <c:v>42654.0</c:v>
                </c:pt>
                <c:pt idx="2042">
                  <c:v>42654.0</c:v>
                </c:pt>
                <c:pt idx="2043">
                  <c:v>42654.0</c:v>
                </c:pt>
                <c:pt idx="2044">
                  <c:v>42654.0</c:v>
                </c:pt>
                <c:pt idx="2045">
                  <c:v>42654.0</c:v>
                </c:pt>
                <c:pt idx="2046">
                  <c:v>42654.0</c:v>
                </c:pt>
                <c:pt idx="2047">
                  <c:v>42654.0</c:v>
                </c:pt>
                <c:pt idx="2048">
                  <c:v>42654.0</c:v>
                </c:pt>
                <c:pt idx="2049">
                  <c:v>42654.0</c:v>
                </c:pt>
                <c:pt idx="2050">
                  <c:v>42654.0</c:v>
                </c:pt>
                <c:pt idx="2051">
                  <c:v>42654.0</c:v>
                </c:pt>
                <c:pt idx="2052">
                  <c:v>42654.0</c:v>
                </c:pt>
                <c:pt idx="2053">
                  <c:v>42654.0</c:v>
                </c:pt>
                <c:pt idx="2054">
                  <c:v>42657.0</c:v>
                </c:pt>
                <c:pt idx="2055">
                  <c:v>42661.0</c:v>
                </c:pt>
                <c:pt idx="2056">
                  <c:v>42661.0</c:v>
                </c:pt>
                <c:pt idx="2057">
                  <c:v>42661.0</c:v>
                </c:pt>
                <c:pt idx="2058">
                  <c:v>42661.0</c:v>
                </c:pt>
                <c:pt idx="2059">
                  <c:v>42662.0</c:v>
                </c:pt>
                <c:pt idx="2060">
                  <c:v>42664.0</c:v>
                </c:pt>
                <c:pt idx="2061">
                  <c:v>42664.0</c:v>
                </c:pt>
                <c:pt idx="2062">
                  <c:v>42668.0</c:v>
                </c:pt>
                <c:pt idx="2063">
                  <c:v>42668.0</c:v>
                </c:pt>
                <c:pt idx="2064">
                  <c:v>42668.0</c:v>
                </c:pt>
                <c:pt idx="2065">
                  <c:v>42668.0</c:v>
                </c:pt>
                <c:pt idx="2066">
                  <c:v>42668.0</c:v>
                </c:pt>
                <c:pt idx="2067">
                  <c:v>42668.0</c:v>
                </c:pt>
                <c:pt idx="2068">
                  <c:v>42668.0</c:v>
                </c:pt>
                <c:pt idx="2069">
                  <c:v>42668.0</c:v>
                </c:pt>
                <c:pt idx="2070">
                  <c:v>42668.0</c:v>
                </c:pt>
                <c:pt idx="2071">
                  <c:v>42668.0</c:v>
                </c:pt>
                <c:pt idx="2072">
                  <c:v>42675.0</c:v>
                </c:pt>
                <c:pt idx="2073">
                  <c:v>42675.0</c:v>
                </c:pt>
                <c:pt idx="2074">
                  <c:v>42675.0</c:v>
                </c:pt>
                <c:pt idx="2075">
                  <c:v>42675.0</c:v>
                </c:pt>
                <c:pt idx="2076">
                  <c:v>42675.0</c:v>
                </c:pt>
                <c:pt idx="2077">
                  <c:v>42675.0</c:v>
                </c:pt>
                <c:pt idx="2078">
                  <c:v>42675.0</c:v>
                </c:pt>
                <c:pt idx="2079">
                  <c:v>42675.0</c:v>
                </c:pt>
                <c:pt idx="2080">
                  <c:v>42678.0</c:v>
                </c:pt>
                <c:pt idx="2081">
                  <c:v>42678.0</c:v>
                </c:pt>
                <c:pt idx="2082">
                  <c:v>42689.0</c:v>
                </c:pt>
                <c:pt idx="2083">
                  <c:v>42689.0</c:v>
                </c:pt>
                <c:pt idx="2084">
                  <c:v>42689.0</c:v>
                </c:pt>
                <c:pt idx="2085">
                  <c:v>42689.0</c:v>
                </c:pt>
                <c:pt idx="2086">
                  <c:v>42689.0</c:v>
                </c:pt>
                <c:pt idx="2087">
                  <c:v>42689.0</c:v>
                </c:pt>
                <c:pt idx="2088">
                  <c:v>42689.0</c:v>
                </c:pt>
                <c:pt idx="2089">
                  <c:v>42689.0</c:v>
                </c:pt>
                <c:pt idx="2090">
                  <c:v>42689.0</c:v>
                </c:pt>
                <c:pt idx="2091">
                  <c:v>42689.0</c:v>
                </c:pt>
                <c:pt idx="2092">
                  <c:v>42689.0</c:v>
                </c:pt>
                <c:pt idx="2093">
                  <c:v>42689.0</c:v>
                </c:pt>
                <c:pt idx="2094">
                  <c:v>42689.0</c:v>
                </c:pt>
                <c:pt idx="2095">
                  <c:v>42689.0</c:v>
                </c:pt>
                <c:pt idx="2096">
                  <c:v>42689.0</c:v>
                </c:pt>
                <c:pt idx="2097">
                  <c:v>42692.0</c:v>
                </c:pt>
                <c:pt idx="2098">
                  <c:v>42696.0</c:v>
                </c:pt>
                <c:pt idx="2099">
                  <c:v>42696.0</c:v>
                </c:pt>
                <c:pt idx="2100">
                  <c:v>42696.0</c:v>
                </c:pt>
                <c:pt idx="2101">
                  <c:v>42696.0</c:v>
                </c:pt>
                <c:pt idx="2102">
                  <c:v>42703.0</c:v>
                </c:pt>
                <c:pt idx="2103">
                  <c:v>42703.0</c:v>
                </c:pt>
                <c:pt idx="2104">
                  <c:v>42703.0</c:v>
                </c:pt>
                <c:pt idx="2105">
                  <c:v>42703.0</c:v>
                </c:pt>
                <c:pt idx="2106">
                  <c:v>42703.0</c:v>
                </c:pt>
                <c:pt idx="2107">
                  <c:v>42703.0</c:v>
                </c:pt>
                <c:pt idx="2108">
                  <c:v>42706.0</c:v>
                </c:pt>
                <c:pt idx="2109">
                  <c:v>42717.0</c:v>
                </c:pt>
                <c:pt idx="2110">
                  <c:v>42717.0</c:v>
                </c:pt>
                <c:pt idx="2111">
                  <c:v>42717.0</c:v>
                </c:pt>
                <c:pt idx="2112">
                  <c:v>42717.0</c:v>
                </c:pt>
                <c:pt idx="2113">
                  <c:v>42717.0</c:v>
                </c:pt>
                <c:pt idx="2114">
                  <c:v>42717.0</c:v>
                </c:pt>
                <c:pt idx="2115">
                  <c:v>42724.0</c:v>
                </c:pt>
                <c:pt idx="2116">
                  <c:v>42724.0</c:v>
                </c:pt>
                <c:pt idx="2117">
                  <c:v>42724.0</c:v>
                </c:pt>
                <c:pt idx="2118">
                  <c:v>42724.0</c:v>
                </c:pt>
                <c:pt idx="2119">
                  <c:v>42724.0</c:v>
                </c:pt>
                <c:pt idx="2120">
                  <c:v>42724.0</c:v>
                </c:pt>
                <c:pt idx="2121">
                  <c:v>42724.0</c:v>
                </c:pt>
                <c:pt idx="2122">
                  <c:v>42724.0</c:v>
                </c:pt>
                <c:pt idx="2123">
                  <c:v>42731.0</c:v>
                </c:pt>
                <c:pt idx="2124">
                  <c:v>42731.0</c:v>
                </c:pt>
                <c:pt idx="2125">
                  <c:v>42731.0</c:v>
                </c:pt>
                <c:pt idx="2126">
                  <c:v>42731.0</c:v>
                </c:pt>
                <c:pt idx="2127">
                  <c:v>42731.0</c:v>
                </c:pt>
                <c:pt idx="2128">
                  <c:v>42738.0</c:v>
                </c:pt>
                <c:pt idx="2129">
                  <c:v>42738.0</c:v>
                </c:pt>
                <c:pt idx="2130">
                  <c:v>42738.0</c:v>
                </c:pt>
                <c:pt idx="2131">
                  <c:v>42738.0</c:v>
                </c:pt>
                <c:pt idx="2132">
                  <c:v>42738.0</c:v>
                </c:pt>
                <c:pt idx="2133">
                  <c:v>42738.0</c:v>
                </c:pt>
                <c:pt idx="2134">
                  <c:v>42741.0</c:v>
                </c:pt>
                <c:pt idx="2135">
                  <c:v>42747.0</c:v>
                </c:pt>
                <c:pt idx="2136">
                  <c:v>42747.0</c:v>
                </c:pt>
                <c:pt idx="2137">
                  <c:v>42747.0</c:v>
                </c:pt>
                <c:pt idx="2138">
                  <c:v>42752.0</c:v>
                </c:pt>
                <c:pt idx="2139">
                  <c:v>42752.0</c:v>
                </c:pt>
                <c:pt idx="2140">
                  <c:v>42752.0</c:v>
                </c:pt>
                <c:pt idx="2141">
                  <c:v>42752.0</c:v>
                </c:pt>
                <c:pt idx="2142">
                  <c:v>42752.0</c:v>
                </c:pt>
                <c:pt idx="2143">
                  <c:v>42752.0</c:v>
                </c:pt>
              </c:numCache>
            </c:numRef>
          </c:cat>
          <c:val>
            <c:numRef>
              <c:f>Sheet1!$B$8:$B$2151</c:f>
              <c:numCache>
                <c:formatCode>0.00%</c:formatCode>
                <c:ptCount val="2144"/>
                <c:pt idx="0">
                  <c:v>-0.014</c:v>
                </c:pt>
                <c:pt idx="1">
                  <c:v>0.0376</c:v>
                </c:pt>
                <c:pt idx="2">
                  <c:v>0.0433</c:v>
                </c:pt>
                <c:pt idx="3">
                  <c:v>0.0419</c:v>
                </c:pt>
                <c:pt idx="4">
                  <c:v>0.0445</c:v>
                </c:pt>
                <c:pt idx="5">
                  <c:v>0.043</c:v>
                </c:pt>
                <c:pt idx="6">
                  <c:v>0.0501</c:v>
                </c:pt>
                <c:pt idx="7">
                  <c:v>0.05318</c:v>
                </c:pt>
                <c:pt idx="8">
                  <c:v>0.06413</c:v>
                </c:pt>
                <c:pt idx="9">
                  <c:v>0.07268</c:v>
                </c:pt>
                <c:pt idx="10">
                  <c:v>0.05668</c:v>
                </c:pt>
                <c:pt idx="11">
                  <c:v>0.02068</c:v>
                </c:pt>
                <c:pt idx="12">
                  <c:v>0.05554</c:v>
                </c:pt>
                <c:pt idx="13">
                  <c:v>0.11084</c:v>
                </c:pt>
                <c:pt idx="14">
                  <c:v>0.16634</c:v>
                </c:pt>
                <c:pt idx="15">
                  <c:v>0.23834</c:v>
                </c:pt>
                <c:pt idx="16">
                  <c:v>0.22826</c:v>
                </c:pt>
                <c:pt idx="17">
                  <c:v>0.23351</c:v>
                </c:pt>
                <c:pt idx="18">
                  <c:v>0.23319</c:v>
                </c:pt>
                <c:pt idx="19">
                  <c:v>0.24727</c:v>
                </c:pt>
                <c:pt idx="20">
                  <c:v>0.24727</c:v>
                </c:pt>
                <c:pt idx="21">
                  <c:v>0.25079</c:v>
                </c:pt>
                <c:pt idx="22">
                  <c:v>0.25047</c:v>
                </c:pt>
                <c:pt idx="23">
                  <c:v>0.25015</c:v>
                </c:pt>
                <c:pt idx="24">
                  <c:v>0.26119</c:v>
                </c:pt>
                <c:pt idx="25">
                  <c:v>0.29199</c:v>
                </c:pt>
                <c:pt idx="26">
                  <c:v>0.30507</c:v>
                </c:pt>
                <c:pt idx="27">
                  <c:v>0.35157</c:v>
                </c:pt>
                <c:pt idx="28">
                  <c:v>0.48057</c:v>
                </c:pt>
                <c:pt idx="29">
                  <c:v>0.47781</c:v>
                </c:pt>
                <c:pt idx="30">
                  <c:v>0.48461</c:v>
                </c:pt>
                <c:pt idx="31">
                  <c:v>0.54301</c:v>
                </c:pt>
                <c:pt idx="32">
                  <c:v>0.55561</c:v>
                </c:pt>
                <c:pt idx="33">
                  <c:v>0.57741</c:v>
                </c:pt>
                <c:pt idx="34">
                  <c:v>0.54801</c:v>
                </c:pt>
                <c:pt idx="35">
                  <c:v>0.54777</c:v>
                </c:pt>
                <c:pt idx="36">
                  <c:v>0.54801</c:v>
                </c:pt>
                <c:pt idx="37">
                  <c:v>0.54305</c:v>
                </c:pt>
                <c:pt idx="38">
                  <c:v>0.54161</c:v>
                </c:pt>
                <c:pt idx="39">
                  <c:v>0.49811</c:v>
                </c:pt>
                <c:pt idx="40">
                  <c:v>0.43511</c:v>
                </c:pt>
                <c:pt idx="41">
                  <c:v>0.43331</c:v>
                </c:pt>
                <c:pt idx="42">
                  <c:v>0.43991</c:v>
                </c:pt>
                <c:pt idx="43">
                  <c:v>0.44211</c:v>
                </c:pt>
                <c:pt idx="44">
                  <c:v>0.44671</c:v>
                </c:pt>
                <c:pt idx="45">
                  <c:v>0.42277</c:v>
                </c:pt>
                <c:pt idx="46">
                  <c:v>0.40507</c:v>
                </c:pt>
                <c:pt idx="47">
                  <c:v>0.37875</c:v>
                </c:pt>
                <c:pt idx="48">
                  <c:v>0.39233</c:v>
                </c:pt>
                <c:pt idx="49">
                  <c:v>0.49233</c:v>
                </c:pt>
                <c:pt idx="50">
                  <c:v>0.55603</c:v>
                </c:pt>
                <c:pt idx="51">
                  <c:v>0.55953</c:v>
                </c:pt>
                <c:pt idx="52">
                  <c:v>0.59413</c:v>
                </c:pt>
                <c:pt idx="53">
                  <c:v>0.54513</c:v>
                </c:pt>
                <c:pt idx="54">
                  <c:v>0.50841</c:v>
                </c:pt>
                <c:pt idx="55">
                  <c:v>0.47001</c:v>
                </c:pt>
                <c:pt idx="56">
                  <c:v>0.56041</c:v>
                </c:pt>
                <c:pt idx="57">
                  <c:v>0.51841</c:v>
                </c:pt>
                <c:pt idx="58">
                  <c:v>0.50931</c:v>
                </c:pt>
                <c:pt idx="59">
                  <c:v>0.49811</c:v>
                </c:pt>
                <c:pt idx="60">
                  <c:v>0.48891</c:v>
                </c:pt>
                <c:pt idx="61">
                  <c:v>0.46511</c:v>
                </c:pt>
                <c:pt idx="62">
                  <c:v>0.42536</c:v>
                </c:pt>
                <c:pt idx="63">
                  <c:v>0.31436</c:v>
                </c:pt>
                <c:pt idx="64">
                  <c:v>0.30428</c:v>
                </c:pt>
                <c:pt idx="65">
                  <c:v>0.25528</c:v>
                </c:pt>
                <c:pt idx="66">
                  <c:v>0.27668</c:v>
                </c:pt>
                <c:pt idx="67">
                  <c:v>0.39293</c:v>
                </c:pt>
                <c:pt idx="68">
                  <c:v>0.44843</c:v>
                </c:pt>
                <c:pt idx="69">
                  <c:v>0.45433</c:v>
                </c:pt>
                <c:pt idx="70">
                  <c:v>0.45753</c:v>
                </c:pt>
                <c:pt idx="71">
                  <c:v>0.46213</c:v>
                </c:pt>
                <c:pt idx="72">
                  <c:v>0.46373</c:v>
                </c:pt>
                <c:pt idx="73">
                  <c:v>0.46933</c:v>
                </c:pt>
                <c:pt idx="74">
                  <c:v>0.47444</c:v>
                </c:pt>
                <c:pt idx="75">
                  <c:v>0.47864</c:v>
                </c:pt>
                <c:pt idx="76">
                  <c:v>0.59564</c:v>
                </c:pt>
                <c:pt idx="77">
                  <c:v>0.60839</c:v>
                </c:pt>
                <c:pt idx="78">
                  <c:v>0.61313</c:v>
                </c:pt>
                <c:pt idx="79">
                  <c:v>0.55513</c:v>
                </c:pt>
                <c:pt idx="80">
                  <c:v>0.58453</c:v>
                </c:pt>
                <c:pt idx="81">
                  <c:v>0.60418</c:v>
                </c:pt>
                <c:pt idx="82">
                  <c:v>0.63793</c:v>
                </c:pt>
                <c:pt idx="83">
                  <c:v>0.63637</c:v>
                </c:pt>
                <c:pt idx="84">
                  <c:v>0.65305</c:v>
                </c:pt>
                <c:pt idx="85">
                  <c:v>0.63301</c:v>
                </c:pt>
                <c:pt idx="86">
                  <c:v>0.6582</c:v>
                </c:pt>
                <c:pt idx="87">
                  <c:v>0.662</c:v>
                </c:pt>
                <c:pt idx="88">
                  <c:v>0.6653</c:v>
                </c:pt>
                <c:pt idx="89">
                  <c:v>0.74105</c:v>
                </c:pt>
                <c:pt idx="90">
                  <c:v>0.75905</c:v>
                </c:pt>
                <c:pt idx="91">
                  <c:v>0.80605</c:v>
                </c:pt>
                <c:pt idx="92">
                  <c:v>0.88705</c:v>
                </c:pt>
                <c:pt idx="93">
                  <c:v>0.86681</c:v>
                </c:pt>
                <c:pt idx="94">
                  <c:v>0.89981</c:v>
                </c:pt>
                <c:pt idx="95">
                  <c:v>0.94601</c:v>
                </c:pt>
                <c:pt idx="96">
                  <c:v>0.95711</c:v>
                </c:pt>
                <c:pt idx="97">
                  <c:v>0.96191</c:v>
                </c:pt>
                <c:pt idx="98">
                  <c:v>0.86366</c:v>
                </c:pt>
                <c:pt idx="99">
                  <c:v>0.81641</c:v>
                </c:pt>
                <c:pt idx="100">
                  <c:v>0.75791</c:v>
                </c:pt>
                <c:pt idx="101">
                  <c:v>0.78491</c:v>
                </c:pt>
                <c:pt idx="102">
                  <c:v>0.78197</c:v>
                </c:pt>
                <c:pt idx="103">
                  <c:v>0.76412</c:v>
                </c:pt>
                <c:pt idx="104">
                  <c:v>0.75524</c:v>
                </c:pt>
                <c:pt idx="105">
                  <c:v>0.74744</c:v>
                </c:pt>
                <c:pt idx="106">
                  <c:v>0.72984</c:v>
                </c:pt>
                <c:pt idx="107">
                  <c:v>0.72264</c:v>
                </c:pt>
                <c:pt idx="108">
                  <c:v>0.62064</c:v>
                </c:pt>
                <c:pt idx="109">
                  <c:v>0.61014</c:v>
                </c:pt>
                <c:pt idx="110">
                  <c:v>0.59064</c:v>
                </c:pt>
                <c:pt idx="111">
                  <c:v>0.57846</c:v>
                </c:pt>
                <c:pt idx="112">
                  <c:v>0.57622</c:v>
                </c:pt>
                <c:pt idx="113">
                  <c:v>0.62032</c:v>
                </c:pt>
                <c:pt idx="114">
                  <c:v>0.61552</c:v>
                </c:pt>
                <c:pt idx="115">
                  <c:v>0.59752</c:v>
                </c:pt>
                <c:pt idx="116">
                  <c:v>0.59832</c:v>
                </c:pt>
                <c:pt idx="117">
                  <c:v>0.57157</c:v>
                </c:pt>
                <c:pt idx="118">
                  <c:v>0.57507</c:v>
                </c:pt>
                <c:pt idx="119">
                  <c:v>0.58977</c:v>
                </c:pt>
                <c:pt idx="120">
                  <c:v>0.56077</c:v>
                </c:pt>
                <c:pt idx="121">
                  <c:v>0.59277</c:v>
                </c:pt>
                <c:pt idx="122">
                  <c:v>0.60271</c:v>
                </c:pt>
                <c:pt idx="123">
                  <c:v>0.61471</c:v>
                </c:pt>
                <c:pt idx="124">
                  <c:v>0.61779</c:v>
                </c:pt>
                <c:pt idx="125">
                  <c:v>0.60129</c:v>
                </c:pt>
                <c:pt idx="126">
                  <c:v>0.59604</c:v>
                </c:pt>
                <c:pt idx="127">
                  <c:v>0.61059</c:v>
                </c:pt>
                <c:pt idx="128">
                  <c:v>0.62154</c:v>
                </c:pt>
                <c:pt idx="129">
                  <c:v>0.64054</c:v>
                </c:pt>
                <c:pt idx="130">
                  <c:v>0.66854</c:v>
                </c:pt>
                <c:pt idx="131">
                  <c:v>0.67954</c:v>
                </c:pt>
                <c:pt idx="132">
                  <c:v>0.68302</c:v>
                </c:pt>
                <c:pt idx="133">
                  <c:v>0.67492</c:v>
                </c:pt>
                <c:pt idx="134">
                  <c:v>0.67072</c:v>
                </c:pt>
                <c:pt idx="135">
                  <c:v>0.65672</c:v>
                </c:pt>
                <c:pt idx="136">
                  <c:v>0.65272</c:v>
                </c:pt>
                <c:pt idx="137">
                  <c:v>0.67772</c:v>
                </c:pt>
                <c:pt idx="138">
                  <c:v>0.67272</c:v>
                </c:pt>
                <c:pt idx="139">
                  <c:v>0.68652</c:v>
                </c:pt>
                <c:pt idx="140">
                  <c:v>0.68925</c:v>
                </c:pt>
                <c:pt idx="141">
                  <c:v>0.74925</c:v>
                </c:pt>
                <c:pt idx="142">
                  <c:v>0.85325</c:v>
                </c:pt>
                <c:pt idx="143">
                  <c:v>0.876</c:v>
                </c:pt>
                <c:pt idx="144">
                  <c:v>0.8685</c:v>
                </c:pt>
                <c:pt idx="145">
                  <c:v>0.87132</c:v>
                </c:pt>
                <c:pt idx="146">
                  <c:v>0.86202</c:v>
                </c:pt>
                <c:pt idx="147">
                  <c:v>0.86802</c:v>
                </c:pt>
                <c:pt idx="148">
                  <c:v>0.89802</c:v>
                </c:pt>
                <c:pt idx="149">
                  <c:v>0.9006</c:v>
                </c:pt>
                <c:pt idx="150">
                  <c:v>0.89685</c:v>
                </c:pt>
                <c:pt idx="151">
                  <c:v>0.95035</c:v>
                </c:pt>
                <c:pt idx="152">
                  <c:v>0.9856</c:v>
                </c:pt>
                <c:pt idx="153">
                  <c:v>0.9796</c:v>
                </c:pt>
                <c:pt idx="154">
                  <c:v>0.98653</c:v>
                </c:pt>
                <c:pt idx="155">
                  <c:v>1.02178</c:v>
                </c:pt>
                <c:pt idx="156">
                  <c:v>1.03303</c:v>
                </c:pt>
                <c:pt idx="157">
                  <c:v>1.00263</c:v>
                </c:pt>
                <c:pt idx="158">
                  <c:v>0.99465</c:v>
                </c:pt>
                <c:pt idx="159">
                  <c:v>0.97465</c:v>
                </c:pt>
                <c:pt idx="160">
                  <c:v>0.96465</c:v>
                </c:pt>
                <c:pt idx="161">
                  <c:v>0.91465</c:v>
                </c:pt>
                <c:pt idx="162">
                  <c:v>0.82865</c:v>
                </c:pt>
                <c:pt idx="163">
                  <c:v>0.86665</c:v>
                </c:pt>
                <c:pt idx="164">
                  <c:v>0.98465</c:v>
                </c:pt>
                <c:pt idx="165">
                  <c:v>0.96043</c:v>
                </c:pt>
                <c:pt idx="166">
                  <c:v>0.95735</c:v>
                </c:pt>
                <c:pt idx="167">
                  <c:v>0.9661</c:v>
                </c:pt>
                <c:pt idx="168">
                  <c:v>0.9261</c:v>
                </c:pt>
                <c:pt idx="169">
                  <c:v>0.9351</c:v>
                </c:pt>
                <c:pt idx="170">
                  <c:v>0.8937</c:v>
                </c:pt>
                <c:pt idx="171">
                  <c:v>0.89454</c:v>
                </c:pt>
                <c:pt idx="172">
                  <c:v>0.8985</c:v>
                </c:pt>
                <c:pt idx="173">
                  <c:v>0.8997</c:v>
                </c:pt>
                <c:pt idx="174">
                  <c:v>0.92895</c:v>
                </c:pt>
                <c:pt idx="175">
                  <c:v>0.9429</c:v>
                </c:pt>
                <c:pt idx="176">
                  <c:v>0.94875</c:v>
                </c:pt>
                <c:pt idx="177">
                  <c:v>0.9831</c:v>
                </c:pt>
                <c:pt idx="178">
                  <c:v>1.01865</c:v>
                </c:pt>
                <c:pt idx="179">
                  <c:v>1.06815</c:v>
                </c:pt>
                <c:pt idx="180">
                  <c:v>1.06795</c:v>
                </c:pt>
                <c:pt idx="181">
                  <c:v>1.0882</c:v>
                </c:pt>
                <c:pt idx="182">
                  <c:v>1.0678</c:v>
                </c:pt>
                <c:pt idx="183">
                  <c:v>1.011</c:v>
                </c:pt>
                <c:pt idx="184">
                  <c:v>0.99315</c:v>
                </c:pt>
                <c:pt idx="185">
                  <c:v>0.96225</c:v>
                </c:pt>
                <c:pt idx="186">
                  <c:v>0.95385</c:v>
                </c:pt>
                <c:pt idx="187">
                  <c:v>0.94215</c:v>
                </c:pt>
                <c:pt idx="188">
                  <c:v>0.9744</c:v>
                </c:pt>
                <c:pt idx="189">
                  <c:v>1.001</c:v>
                </c:pt>
                <c:pt idx="190">
                  <c:v>1.0344</c:v>
                </c:pt>
                <c:pt idx="191">
                  <c:v>1.00915</c:v>
                </c:pt>
                <c:pt idx="192">
                  <c:v>1.02875</c:v>
                </c:pt>
                <c:pt idx="193">
                  <c:v>1.0876</c:v>
                </c:pt>
                <c:pt idx="194">
                  <c:v>1.093</c:v>
                </c:pt>
                <c:pt idx="195">
                  <c:v>1.0684</c:v>
                </c:pt>
                <c:pt idx="196">
                  <c:v>1.16965</c:v>
                </c:pt>
                <c:pt idx="197">
                  <c:v>1.17455</c:v>
                </c:pt>
                <c:pt idx="198">
                  <c:v>1.1918</c:v>
                </c:pt>
                <c:pt idx="199">
                  <c:v>1.2388</c:v>
                </c:pt>
                <c:pt idx="200">
                  <c:v>1.3008</c:v>
                </c:pt>
                <c:pt idx="201">
                  <c:v>1.33755</c:v>
                </c:pt>
                <c:pt idx="202">
                  <c:v>1.35575</c:v>
                </c:pt>
                <c:pt idx="203">
                  <c:v>1.40375</c:v>
                </c:pt>
                <c:pt idx="204">
                  <c:v>1.51075</c:v>
                </c:pt>
                <c:pt idx="205">
                  <c:v>1.51465</c:v>
                </c:pt>
                <c:pt idx="206">
                  <c:v>1.5094</c:v>
                </c:pt>
                <c:pt idx="207">
                  <c:v>1.48915</c:v>
                </c:pt>
                <c:pt idx="208">
                  <c:v>1.46305</c:v>
                </c:pt>
                <c:pt idx="209">
                  <c:v>1.46035</c:v>
                </c:pt>
                <c:pt idx="210">
                  <c:v>1.3936</c:v>
                </c:pt>
                <c:pt idx="211">
                  <c:v>1.3754</c:v>
                </c:pt>
                <c:pt idx="212">
                  <c:v>1.3792</c:v>
                </c:pt>
                <c:pt idx="213">
                  <c:v>1.35745</c:v>
                </c:pt>
                <c:pt idx="214">
                  <c:v>1.349</c:v>
                </c:pt>
                <c:pt idx="215">
                  <c:v>1.33025</c:v>
                </c:pt>
                <c:pt idx="216">
                  <c:v>1.32425</c:v>
                </c:pt>
                <c:pt idx="217">
                  <c:v>1.3176</c:v>
                </c:pt>
                <c:pt idx="218">
                  <c:v>1.2836</c:v>
                </c:pt>
                <c:pt idx="219">
                  <c:v>1.1896</c:v>
                </c:pt>
                <c:pt idx="220">
                  <c:v>1.1791</c:v>
                </c:pt>
                <c:pt idx="221">
                  <c:v>1.17735</c:v>
                </c:pt>
                <c:pt idx="222">
                  <c:v>1.24935</c:v>
                </c:pt>
                <c:pt idx="223">
                  <c:v>1.2786</c:v>
                </c:pt>
                <c:pt idx="224">
                  <c:v>1.2711</c:v>
                </c:pt>
                <c:pt idx="225">
                  <c:v>1.26235</c:v>
                </c:pt>
                <c:pt idx="226">
                  <c:v>1.27235</c:v>
                </c:pt>
                <c:pt idx="227">
                  <c:v>1.2776</c:v>
                </c:pt>
                <c:pt idx="228">
                  <c:v>1.2566</c:v>
                </c:pt>
                <c:pt idx="229">
                  <c:v>1.27035</c:v>
                </c:pt>
                <c:pt idx="230">
                  <c:v>1.26635</c:v>
                </c:pt>
                <c:pt idx="231">
                  <c:v>1.31635</c:v>
                </c:pt>
                <c:pt idx="232">
                  <c:v>1.31185</c:v>
                </c:pt>
                <c:pt idx="233">
                  <c:v>1.25785</c:v>
                </c:pt>
                <c:pt idx="234">
                  <c:v>1.23535</c:v>
                </c:pt>
                <c:pt idx="235">
                  <c:v>1.24875</c:v>
                </c:pt>
                <c:pt idx="236">
                  <c:v>1.27955</c:v>
                </c:pt>
                <c:pt idx="237">
                  <c:v>1.29905</c:v>
                </c:pt>
                <c:pt idx="238">
                  <c:v>1.3178</c:v>
                </c:pt>
                <c:pt idx="239">
                  <c:v>1.08875</c:v>
                </c:pt>
                <c:pt idx="240">
                  <c:v>1.08225</c:v>
                </c:pt>
                <c:pt idx="241">
                  <c:v>1.13125</c:v>
                </c:pt>
                <c:pt idx="242">
                  <c:v>1.14425</c:v>
                </c:pt>
                <c:pt idx="243">
                  <c:v>1.133</c:v>
                </c:pt>
                <c:pt idx="244">
                  <c:v>1.1325</c:v>
                </c:pt>
                <c:pt idx="245">
                  <c:v>1.127</c:v>
                </c:pt>
                <c:pt idx="246">
                  <c:v>1.11125</c:v>
                </c:pt>
                <c:pt idx="247">
                  <c:v>1.2803</c:v>
                </c:pt>
                <c:pt idx="248">
                  <c:v>1.28405</c:v>
                </c:pt>
                <c:pt idx="249">
                  <c:v>1.28905</c:v>
                </c:pt>
                <c:pt idx="250">
                  <c:v>1.30705</c:v>
                </c:pt>
                <c:pt idx="251">
                  <c:v>1.30815</c:v>
                </c:pt>
                <c:pt idx="252">
                  <c:v>1.30925</c:v>
                </c:pt>
                <c:pt idx="253">
                  <c:v>1.30325</c:v>
                </c:pt>
                <c:pt idx="254">
                  <c:v>1.30485</c:v>
                </c:pt>
                <c:pt idx="255">
                  <c:v>1.33935</c:v>
                </c:pt>
                <c:pt idx="256">
                  <c:v>1.42785</c:v>
                </c:pt>
                <c:pt idx="257">
                  <c:v>1.47435</c:v>
                </c:pt>
                <c:pt idx="258">
                  <c:v>1.57835</c:v>
                </c:pt>
                <c:pt idx="259">
                  <c:v>1.63175</c:v>
                </c:pt>
                <c:pt idx="260">
                  <c:v>1.66635</c:v>
                </c:pt>
                <c:pt idx="261">
                  <c:v>1.71735</c:v>
                </c:pt>
                <c:pt idx="262">
                  <c:v>1.69285</c:v>
                </c:pt>
                <c:pt idx="263">
                  <c:v>1.67185</c:v>
                </c:pt>
                <c:pt idx="264">
                  <c:v>1.64635</c:v>
                </c:pt>
                <c:pt idx="265">
                  <c:v>1.65528</c:v>
                </c:pt>
                <c:pt idx="266">
                  <c:v>1.62188</c:v>
                </c:pt>
                <c:pt idx="267">
                  <c:v>1.55188</c:v>
                </c:pt>
                <c:pt idx="268">
                  <c:v>1.55648</c:v>
                </c:pt>
                <c:pt idx="269">
                  <c:v>1.54548</c:v>
                </c:pt>
                <c:pt idx="270">
                  <c:v>1.53308</c:v>
                </c:pt>
                <c:pt idx="271">
                  <c:v>1.51548</c:v>
                </c:pt>
                <c:pt idx="272">
                  <c:v>1.51028</c:v>
                </c:pt>
                <c:pt idx="273">
                  <c:v>1.49848</c:v>
                </c:pt>
                <c:pt idx="274">
                  <c:v>1.47298</c:v>
                </c:pt>
                <c:pt idx="275">
                  <c:v>1.53598</c:v>
                </c:pt>
                <c:pt idx="276">
                  <c:v>1.53223</c:v>
                </c:pt>
                <c:pt idx="277">
                  <c:v>1.50623</c:v>
                </c:pt>
                <c:pt idx="278">
                  <c:v>1.47123</c:v>
                </c:pt>
                <c:pt idx="279">
                  <c:v>1.46923</c:v>
                </c:pt>
                <c:pt idx="280">
                  <c:v>1.54723</c:v>
                </c:pt>
                <c:pt idx="281">
                  <c:v>1.55368</c:v>
                </c:pt>
                <c:pt idx="282">
                  <c:v>1.55641</c:v>
                </c:pt>
                <c:pt idx="283">
                  <c:v>1.55977</c:v>
                </c:pt>
                <c:pt idx="284">
                  <c:v>1.56261</c:v>
                </c:pt>
                <c:pt idx="285">
                  <c:v>1.58861</c:v>
                </c:pt>
                <c:pt idx="286">
                  <c:v>1.60661</c:v>
                </c:pt>
                <c:pt idx="287">
                  <c:v>1.62261</c:v>
                </c:pt>
                <c:pt idx="288">
                  <c:v>1.64601</c:v>
                </c:pt>
                <c:pt idx="289">
                  <c:v>1.67901</c:v>
                </c:pt>
                <c:pt idx="290">
                  <c:v>1.76101</c:v>
                </c:pt>
                <c:pt idx="291">
                  <c:v>1.80301</c:v>
                </c:pt>
                <c:pt idx="292">
                  <c:v>1.80595</c:v>
                </c:pt>
                <c:pt idx="293">
                  <c:v>1.80733</c:v>
                </c:pt>
                <c:pt idx="294">
                  <c:v>1.83283</c:v>
                </c:pt>
                <c:pt idx="295">
                  <c:v>1.86233</c:v>
                </c:pt>
                <c:pt idx="296">
                  <c:v>1.89083</c:v>
                </c:pt>
                <c:pt idx="297">
                  <c:v>1.92383</c:v>
                </c:pt>
                <c:pt idx="298">
                  <c:v>1.87383</c:v>
                </c:pt>
                <c:pt idx="299">
                  <c:v>1.86763</c:v>
                </c:pt>
                <c:pt idx="300">
                  <c:v>1.85233</c:v>
                </c:pt>
                <c:pt idx="301">
                  <c:v>1.89013</c:v>
                </c:pt>
                <c:pt idx="302">
                  <c:v>1.86763</c:v>
                </c:pt>
                <c:pt idx="303">
                  <c:v>1.82563</c:v>
                </c:pt>
                <c:pt idx="304">
                  <c:v>1.79563</c:v>
                </c:pt>
                <c:pt idx="305">
                  <c:v>1.82263</c:v>
                </c:pt>
                <c:pt idx="306">
                  <c:v>1.82983</c:v>
                </c:pt>
                <c:pt idx="307">
                  <c:v>1.83343</c:v>
                </c:pt>
                <c:pt idx="308">
                  <c:v>1.8363</c:v>
                </c:pt>
                <c:pt idx="309">
                  <c:v>1.83879</c:v>
                </c:pt>
                <c:pt idx="310">
                  <c:v>1.82129</c:v>
                </c:pt>
                <c:pt idx="311">
                  <c:v>1.79079</c:v>
                </c:pt>
                <c:pt idx="312">
                  <c:v>1.77869</c:v>
                </c:pt>
                <c:pt idx="313">
                  <c:v>1.77669</c:v>
                </c:pt>
                <c:pt idx="314">
                  <c:v>1.72279</c:v>
                </c:pt>
                <c:pt idx="315">
                  <c:v>1.66549</c:v>
                </c:pt>
                <c:pt idx="316">
                  <c:v>1.74949</c:v>
                </c:pt>
                <c:pt idx="317">
                  <c:v>1.75999</c:v>
                </c:pt>
                <c:pt idx="318">
                  <c:v>1.83599</c:v>
                </c:pt>
                <c:pt idx="319">
                  <c:v>1.93699</c:v>
                </c:pt>
                <c:pt idx="320">
                  <c:v>1.95999</c:v>
                </c:pt>
                <c:pt idx="321">
                  <c:v>1.97379</c:v>
                </c:pt>
                <c:pt idx="322">
                  <c:v>1.97894</c:v>
                </c:pt>
                <c:pt idx="323">
                  <c:v>1.98204</c:v>
                </c:pt>
                <c:pt idx="324">
                  <c:v>1.92664</c:v>
                </c:pt>
                <c:pt idx="325">
                  <c:v>1.85664</c:v>
                </c:pt>
                <c:pt idx="326">
                  <c:v>1.80114</c:v>
                </c:pt>
                <c:pt idx="327">
                  <c:v>1.79289</c:v>
                </c:pt>
                <c:pt idx="328">
                  <c:v>1.77839</c:v>
                </c:pt>
                <c:pt idx="329">
                  <c:v>1.78418</c:v>
                </c:pt>
                <c:pt idx="330">
                  <c:v>1.80773</c:v>
                </c:pt>
                <c:pt idx="331">
                  <c:v>1.89548</c:v>
                </c:pt>
                <c:pt idx="332">
                  <c:v>1.93608</c:v>
                </c:pt>
                <c:pt idx="333">
                  <c:v>1.90038</c:v>
                </c:pt>
                <c:pt idx="334">
                  <c:v>1.88163</c:v>
                </c:pt>
                <c:pt idx="335">
                  <c:v>1.89753</c:v>
                </c:pt>
                <c:pt idx="336">
                  <c:v>1.95953</c:v>
                </c:pt>
                <c:pt idx="337">
                  <c:v>2.01213</c:v>
                </c:pt>
                <c:pt idx="338">
                  <c:v>1.99113</c:v>
                </c:pt>
                <c:pt idx="339">
                  <c:v>1.92813</c:v>
                </c:pt>
                <c:pt idx="340">
                  <c:v>2.26413</c:v>
                </c:pt>
                <c:pt idx="341">
                  <c:v>2.37513</c:v>
                </c:pt>
                <c:pt idx="342">
                  <c:v>2.28613</c:v>
                </c:pt>
                <c:pt idx="343">
                  <c:v>2.24173</c:v>
                </c:pt>
                <c:pt idx="344">
                  <c:v>2.22313</c:v>
                </c:pt>
                <c:pt idx="345">
                  <c:v>2.21278</c:v>
                </c:pt>
                <c:pt idx="346">
                  <c:v>2.18668</c:v>
                </c:pt>
                <c:pt idx="347">
                  <c:v>1.91368</c:v>
                </c:pt>
                <c:pt idx="348">
                  <c:v>1.82818</c:v>
                </c:pt>
                <c:pt idx="349">
                  <c:v>1.82218</c:v>
                </c:pt>
                <c:pt idx="350">
                  <c:v>1.83868</c:v>
                </c:pt>
                <c:pt idx="351">
                  <c:v>1.81988</c:v>
                </c:pt>
                <c:pt idx="352">
                  <c:v>1.80088</c:v>
                </c:pt>
                <c:pt idx="353">
                  <c:v>1.74238</c:v>
                </c:pt>
                <c:pt idx="354">
                  <c:v>1.71263</c:v>
                </c:pt>
                <c:pt idx="355">
                  <c:v>1.69663</c:v>
                </c:pt>
                <c:pt idx="356">
                  <c:v>1.69063</c:v>
                </c:pt>
                <c:pt idx="357">
                  <c:v>1.68163</c:v>
                </c:pt>
                <c:pt idx="358">
                  <c:v>1.68613</c:v>
                </c:pt>
                <c:pt idx="359">
                  <c:v>1.69503</c:v>
                </c:pt>
                <c:pt idx="360">
                  <c:v>1.69717</c:v>
                </c:pt>
                <c:pt idx="361">
                  <c:v>1.69885</c:v>
                </c:pt>
                <c:pt idx="362">
                  <c:v>1.70835</c:v>
                </c:pt>
                <c:pt idx="363">
                  <c:v>1.74935</c:v>
                </c:pt>
                <c:pt idx="364">
                  <c:v>1.76029</c:v>
                </c:pt>
                <c:pt idx="365">
                  <c:v>1.76873</c:v>
                </c:pt>
                <c:pt idx="366">
                  <c:v>1.77078</c:v>
                </c:pt>
                <c:pt idx="367">
                  <c:v>1.78158</c:v>
                </c:pt>
                <c:pt idx="368">
                  <c:v>1.80158</c:v>
                </c:pt>
                <c:pt idx="369">
                  <c:v>1.92858</c:v>
                </c:pt>
                <c:pt idx="370">
                  <c:v>1.97098</c:v>
                </c:pt>
                <c:pt idx="371">
                  <c:v>2.02648</c:v>
                </c:pt>
                <c:pt idx="372">
                  <c:v>2.07748</c:v>
                </c:pt>
                <c:pt idx="373">
                  <c:v>2.09998</c:v>
                </c:pt>
                <c:pt idx="374">
                  <c:v>2.08708</c:v>
                </c:pt>
                <c:pt idx="375">
                  <c:v>2.08123</c:v>
                </c:pt>
                <c:pt idx="376">
                  <c:v>2.07043</c:v>
                </c:pt>
                <c:pt idx="377">
                  <c:v>2.07398</c:v>
                </c:pt>
                <c:pt idx="378">
                  <c:v>2.07878</c:v>
                </c:pt>
                <c:pt idx="379">
                  <c:v>2.09238</c:v>
                </c:pt>
                <c:pt idx="380">
                  <c:v>2.23413</c:v>
                </c:pt>
                <c:pt idx="381">
                  <c:v>2.30013</c:v>
                </c:pt>
                <c:pt idx="382">
                  <c:v>2.30313</c:v>
                </c:pt>
                <c:pt idx="383">
                  <c:v>2.30913</c:v>
                </c:pt>
                <c:pt idx="384">
                  <c:v>2.30765</c:v>
                </c:pt>
                <c:pt idx="385">
                  <c:v>2.33015</c:v>
                </c:pt>
                <c:pt idx="386">
                  <c:v>2.32115</c:v>
                </c:pt>
                <c:pt idx="387">
                  <c:v>2.36915</c:v>
                </c:pt>
                <c:pt idx="388">
                  <c:v>2.38865</c:v>
                </c:pt>
                <c:pt idx="389">
                  <c:v>2.3471</c:v>
                </c:pt>
                <c:pt idx="390">
                  <c:v>2.3441</c:v>
                </c:pt>
                <c:pt idx="391">
                  <c:v>2.3711</c:v>
                </c:pt>
                <c:pt idx="392">
                  <c:v>2.4011</c:v>
                </c:pt>
                <c:pt idx="393">
                  <c:v>2.40218</c:v>
                </c:pt>
                <c:pt idx="394">
                  <c:v>2.40436</c:v>
                </c:pt>
                <c:pt idx="395">
                  <c:v>2.40486</c:v>
                </c:pt>
                <c:pt idx="396">
                  <c:v>2.40211</c:v>
                </c:pt>
                <c:pt idx="397">
                  <c:v>2.379859999999996</c:v>
                </c:pt>
                <c:pt idx="398">
                  <c:v>2.40716</c:v>
                </c:pt>
                <c:pt idx="399">
                  <c:v>2.37776</c:v>
                </c:pt>
                <c:pt idx="400">
                  <c:v>2.41976</c:v>
                </c:pt>
                <c:pt idx="401">
                  <c:v>2.49176</c:v>
                </c:pt>
                <c:pt idx="402">
                  <c:v>2.51436</c:v>
                </c:pt>
                <c:pt idx="403">
                  <c:v>2.53816</c:v>
                </c:pt>
                <c:pt idx="404">
                  <c:v>2.42791</c:v>
                </c:pt>
                <c:pt idx="405">
                  <c:v>2.41191</c:v>
                </c:pt>
                <c:pt idx="406">
                  <c:v>2.37191</c:v>
                </c:pt>
                <c:pt idx="407">
                  <c:v>2.35691</c:v>
                </c:pt>
                <c:pt idx="408">
                  <c:v>2.356959999999996</c:v>
                </c:pt>
                <c:pt idx="409">
                  <c:v>2.23176</c:v>
                </c:pt>
                <c:pt idx="410">
                  <c:v>2.25126</c:v>
                </c:pt>
                <c:pt idx="411">
                  <c:v>2.24656</c:v>
                </c:pt>
                <c:pt idx="412">
                  <c:v>2.26576</c:v>
                </c:pt>
                <c:pt idx="413">
                  <c:v>2.435859999999996</c:v>
                </c:pt>
                <c:pt idx="414">
                  <c:v>2.45161</c:v>
                </c:pt>
                <c:pt idx="415">
                  <c:v>2.45951</c:v>
                </c:pt>
                <c:pt idx="416">
                  <c:v>2.46951</c:v>
                </c:pt>
                <c:pt idx="417">
                  <c:v>2.332009999999996</c:v>
                </c:pt>
                <c:pt idx="418">
                  <c:v>2.34251</c:v>
                </c:pt>
                <c:pt idx="419">
                  <c:v>2.22376</c:v>
                </c:pt>
                <c:pt idx="420">
                  <c:v>2.20236</c:v>
                </c:pt>
                <c:pt idx="421">
                  <c:v>2.18736</c:v>
                </c:pt>
                <c:pt idx="422">
                  <c:v>2.08136</c:v>
                </c:pt>
                <c:pt idx="423">
                  <c:v>2.04656</c:v>
                </c:pt>
                <c:pt idx="424">
                  <c:v>2.03681</c:v>
                </c:pt>
                <c:pt idx="425">
                  <c:v>2.02781</c:v>
                </c:pt>
                <c:pt idx="426">
                  <c:v>1.98581</c:v>
                </c:pt>
                <c:pt idx="427">
                  <c:v>1.98431</c:v>
                </c:pt>
                <c:pt idx="428">
                  <c:v>1.97381</c:v>
                </c:pt>
                <c:pt idx="429">
                  <c:v>1.97081</c:v>
                </c:pt>
                <c:pt idx="430">
                  <c:v>1.96581</c:v>
                </c:pt>
                <c:pt idx="431">
                  <c:v>1.94631</c:v>
                </c:pt>
                <c:pt idx="432">
                  <c:v>1.91631</c:v>
                </c:pt>
                <c:pt idx="433">
                  <c:v>1.92921</c:v>
                </c:pt>
                <c:pt idx="434">
                  <c:v>1.93556</c:v>
                </c:pt>
                <c:pt idx="435">
                  <c:v>1.93156</c:v>
                </c:pt>
                <c:pt idx="436">
                  <c:v>1.91136</c:v>
                </c:pt>
                <c:pt idx="437">
                  <c:v>1.91916</c:v>
                </c:pt>
                <c:pt idx="438">
                  <c:v>1.91126</c:v>
                </c:pt>
                <c:pt idx="439">
                  <c:v>1.91684</c:v>
                </c:pt>
                <c:pt idx="440">
                  <c:v>1.91978</c:v>
                </c:pt>
                <c:pt idx="441">
                  <c:v>1.9218</c:v>
                </c:pt>
                <c:pt idx="442">
                  <c:v>1.8782</c:v>
                </c:pt>
                <c:pt idx="443">
                  <c:v>1.9686</c:v>
                </c:pt>
                <c:pt idx="444">
                  <c:v>1.7738</c:v>
                </c:pt>
                <c:pt idx="445">
                  <c:v>1.7848</c:v>
                </c:pt>
                <c:pt idx="446">
                  <c:v>1.7698</c:v>
                </c:pt>
                <c:pt idx="447">
                  <c:v>1.7668</c:v>
                </c:pt>
                <c:pt idx="448">
                  <c:v>1.8013</c:v>
                </c:pt>
                <c:pt idx="449">
                  <c:v>1.8313</c:v>
                </c:pt>
                <c:pt idx="450">
                  <c:v>1.85035</c:v>
                </c:pt>
                <c:pt idx="451">
                  <c:v>1.89685</c:v>
                </c:pt>
                <c:pt idx="452">
                  <c:v>1.91525</c:v>
                </c:pt>
                <c:pt idx="453">
                  <c:v>1.93825</c:v>
                </c:pt>
                <c:pt idx="454">
                  <c:v>1.91575</c:v>
                </c:pt>
                <c:pt idx="455">
                  <c:v>1.9039</c:v>
                </c:pt>
                <c:pt idx="456">
                  <c:v>1.87465</c:v>
                </c:pt>
                <c:pt idx="457">
                  <c:v>1.86745</c:v>
                </c:pt>
                <c:pt idx="458">
                  <c:v>1.85445</c:v>
                </c:pt>
                <c:pt idx="459">
                  <c:v>1.82305</c:v>
                </c:pt>
                <c:pt idx="460">
                  <c:v>1.83455</c:v>
                </c:pt>
                <c:pt idx="461">
                  <c:v>1.90355</c:v>
                </c:pt>
                <c:pt idx="462">
                  <c:v>1.94855</c:v>
                </c:pt>
                <c:pt idx="463">
                  <c:v>1.98095</c:v>
                </c:pt>
                <c:pt idx="464">
                  <c:v>2.01155</c:v>
                </c:pt>
                <c:pt idx="465">
                  <c:v>2.02805</c:v>
                </c:pt>
                <c:pt idx="466">
                  <c:v>2.02109</c:v>
                </c:pt>
                <c:pt idx="467">
                  <c:v>2.05259</c:v>
                </c:pt>
                <c:pt idx="468">
                  <c:v>2.02399</c:v>
                </c:pt>
                <c:pt idx="469">
                  <c:v>2.00089</c:v>
                </c:pt>
                <c:pt idx="470">
                  <c:v>1.98379</c:v>
                </c:pt>
                <c:pt idx="471">
                  <c:v>1.97029</c:v>
                </c:pt>
                <c:pt idx="472">
                  <c:v>2.01669</c:v>
                </c:pt>
                <c:pt idx="473">
                  <c:v>2.01269</c:v>
                </c:pt>
                <c:pt idx="474">
                  <c:v>2.02979</c:v>
                </c:pt>
                <c:pt idx="475">
                  <c:v>2.03506</c:v>
                </c:pt>
                <c:pt idx="476">
                  <c:v>1.92656</c:v>
                </c:pt>
                <c:pt idx="477">
                  <c:v>1.93106</c:v>
                </c:pt>
                <c:pt idx="478">
                  <c:v>1.99981</c:v>
                </c:pt>
                <c:pt idx="479">
                  <c:v>2.04381</c:v>
                </c:pt>
                <c:pt idx="480">
                  <c:v>2.05981</c:v>
                </c:pt>
                <c:pt idx="481">
                  <c:v>2.15481</c:v>
                </c:pt>
                <c:pt idx="482">
                  <c:v>2.15753</c:v>
                </c:pt>
                <c:pt idx="483">
                  <c:v>2.27193</c:v>
                </c:pt>
                <c:pt idx="484">
                  <c:v>2.24033</c:v>
                </c:pt>
                <c:pt idx="485">
                  <c:v>2.17783</c:v>
                </c:pt>
                <c:pt idx="486">
                  <c:v>2.26383</c:v>
                </c:pt>
                <c:pt idx="487">
                  <c:v>2.25868</c:v>
                </c:pt>
                <c:pt idx="488">
                  <c:v>2.29498</c:v>
                </c:pt>
                <c:pt idx="489">
                  <c:v>2.31898</c:v>
                </c:pt>
                <c:pt idx="490">
                  <c:v>2.29368</c:v>
                </c:pt>
                <c:pt idx="491">
                  <c:v>2.36588</c:v>
                </c:pt>
                <c:pt idx="492">
                  <c:v>2.38764</c:v>
                </c:pt>
                <c:pt idx="493">
                  <c:v>2.40074</c:v>
                </c:pt>
                <c:pt idx="494">
                  <c:v>2.37874</c:v>
                </c:pt>
                <c:pt idx="495">
                  <c:v>2.37074</c:v>
                </c:pt>
                <c:pt idx="496">
                  <c:v>2.22224</c:v>
                </c:pt>
                <c:pt idx="497">
                  <c:v>2.23103</c:v>
                </c:pt>
                <c:pt idx="498">
                  <c:v>2.27753</c:v>
                </c:pt>
                <c:pt idx="499">
                  <c:v>2.28479</c:v>
                </c:pt>
                <c:pt idx="500">
                  <c:v>2.29089</c:v>
                </c:pt>
                <c:pt idx="501">
                  <c:v>2.28989</c:v>
                </c:pt>
                <c:pt idx="502">
                  <c:v>2.30969</c:v>
                </c:pt>
                <c:pt idx="503">
                  <c:v>2.310859999999996</c:v>
                </c:pt>
                <c:pt idx="504">
                  <c:v>2.311839999999997</c:v>
                </c:pt>
                <c:pt idx="505">
                  <c:v>2.29114</c:v>
                </c:pt>
                <c:pt idx="506">
                  <c:v>2.29114</c:v>
                </c:pt>
                <c:pt idx="507">
                  <c:v>2.28994</c:v>
                </c:pt>
                <c:pt idx="508">
                  <c:v>2.25244</c:v>
                </c:pt>
                <c:pt idx="509">
                  <c:v>2.24794</c:v>
                </c:pt>
                <c:pt idx="510">
                  <c:v>2.21674</c:v>
                </c:pt>
                <c:pt idx="511">
                  <c:v>2.19174</c:v>
                </c:pt>
                <c:pt idx="512">
                  <c:v>2.18299</c:v>
                </c:pt>
                <c:pt idx="513">
                  <c:v>2.13459</c:v>
                </c:pt>
                <c:pt idx="514">
                  <c:v>2.15019</c:v>
                </c:pt>
                <c:pt idx="515">
                  <c:v>2.14339</c:v>
                </c:pt>
                <c:pt idx="516">
                  <c:v>2.10699</c:v>
                </c:pt>
                <c:pt idx="517">
                  <c:v>2.14799</c:v>
                </c:pt>
                <c:pt idx="518">
                  <c:v>2.16249</c:v>
                </c:pt>
                <c:pt idx="519">
                  <c:v>2.15199</c:v>
                </c:pt>
                <c:pt idx="520">
                  <c:v>2.15544</c:v>
                </c:pt>
                <c:pt idx="521">
                  <c:v>2.18664</c:v>
                </c:pt>
                <c:pt idx="522">
                  <c:v>2.18684</c:v>
                </c:pt>
                <c:pt idx="523">
                  <c:v>2.18849</c:v>
                </c:pt>
                <c:pt idx="524">
                  <c:v>2.19729</c:v>
                </c:pt>
                <c:pt idx="525">
                  <c:v>2.16329</c:v>
                </c:pt>
                <c:pt idx="526">
                  <c:v>2.15679</c:v>
                </c:pt>
                <c:pt idx="527">
                  <c:v>2.15874</c:v>
                </c:pt>
                <c:pt idx="528">
                  <c:v>2.17814</c:v>
                </c:pt>
                <c:pt idx="529">
                  <c:v>2.14584</c:v>
                </c:pt>
                <c:pt idx="530">
                  <c:v>2.13314</c:v>
                </c:pt>
                <c:pt idx="531">
                  <c:v>2.13251</c:v>
                </c:pt>
                <c:pt idx="532">
                  <c:v>2.10471</c:v>
                </c:pt>
                <c:pt idx="533">
                  <c:v>2.07996</c:v>
                </c:pt>
                <c:pt idx="534">
                  <c:v>2.06061</c:v>
                </c:pt>
                <c:pt idx="535">
                  <c:v>2.05761</c:v>
                </c:pt>
                <c:pt idx="536">
                  <c:v>2.02161</c:v>
                </c:pt>
                <c:pt idx="537">
                  <c:v>1.97661</c:v>
                </c:pt>
                <c:pt idx="538">
                  <c:v>2.00421</c:v>
                </c:pt>
                <c:pt idx="539">
                  <c:v>2.03121</c:v>
                </c:pt>
                <c:pt idx="540">
                  <c:v>2.05271</c:v>
                </c:pt>
                <c:pt idx="541">
                  <c:v>2.07671</c:v>
                </c:pt>
                <c:pt idx="542">
                  <c:v>1.97633</c:v>
                </c:pt>
                <c:pt idx="543">
                  <c:v>1.97838</c:v>
                </c:pt>
                <c:pt idx="544">
                  <c:v>1.96128</c:v>
                </c:pt>
                <c:pt idx="545">
                  <c:v>1.98303</c:v>
                </c:pt>
                <c:pt idx="546">
                  <c:v>2.01803</c:v>
                </c:pt>
                <c:pt idx="547">
                  <c:v>2.01979</c:v>
                </c:pt>
                <c:pt idx="548">
                  <c:v>2.06459</c:v>
                </c:pt>
                <c:pt idx="549">
                  <c:v>2.06219</c:v>
                </c:pt>
                <c:pt idx="550">
                  <c:v>2.05469</c:v>
                </c:pt>
                <c:pt idx="551">
                  <c:v>2.06869</c:v>
                </c:pt>
                <c:pt idx="552">
                  <c:v>2.07309</c:v>
                </c:pt>
                <c:pt idx="553">
                  <c:v>2.07474</c:v>
                </c:pt>
                <c:pt idx="554">
                  <c:v>2.055839999999999</c:v>
                </c:pt>
                <c:pt idx="555">
                  <c:v>2.04264</c:v>
                </c:pt>
                <c:pt idx="556">
                  <c:v>2.04702</c:v>
                </c:pt>
                <c:pt idx="557">
                  <c:v>2.04542</c:v>
                </c:pt>
                <c:pt idx="558">
                  <c:v>2.02592</c:v>
                </c:pt>
                <c:pt idx="559">
                  <c:v>2.00702</c:v>
                </c:pt>
                <c:pt idx="560">
                  <c:v>1.99547</c:v>
                </c:pt>
                <c:pt idx="561">
                  <c:v>1.96547</c:v>
                </c:pt>
                <c:pt idx="562">
                  <c:v>1.97907</c:v>
                </c:pt>
                <c:pt idx="563">
                  <c:v>1.983</c:v>
                </c:pt>
                <c:pt idx="564">
                  <c:v>1.985</c:v>
                </c:pt>
                <c:pt idx="565">
                  <c:v>1.98652</c:v>
                </c:pt>
                <c:pt idx="566">
                  <c:v>1.98312</c:v>
                </c:pt>
                <c:pt idx="567">
                  <c:v>1.98747</c:v>
                </c:pt>
                <c:pt idx="568">
                  <c:v>1.99207</c:v>
                </c:pt>
                <c:pt idx="569">
                  <c:v>1.99727</c:v>
                </c:pt>
                <c:pt idx="570">
                  <c:v>1.97727</c:v>
                </c:pt>
                <c:pt idx="571">
                  <c:v>2.02227</c:v>
                </c:pt>
                <c:pt idx="572">
                  <c:v>2.01367</c:v>
                </c:pt>
                <c:pt idx="573">
                  <c:v>1.99127</c:v>
                </c:pt>
                <c:pt idx="574">
                  <c:v>1.99442</c:v>
                </c:pt>
                <c:pt idx="575">
                  <c:v>2.00162</c:v>
                </c:pt>
                <c:pt idx="576">
                  <c:v>1.90162</c:v>
                </c:pt>
                <c:pt idx="577">
                  <c:v>1.95262</c:v>
                </c:pt>
                <c:pt idx="578">
                  <c:v>1.95387</c:v>
                </c:pt>
                <c:pt idx="579">
                  <c:v>1.95387</c:v>
                </c:pt>
                <c:pt idx="580">
                  <c:v>1.83603</c:v>
                </c:pt>
                <c:pt idx="581">
                  <c:v>1.83603</c:v>
                </c:pt>
                <c:pt idx="582">
                  <c:v>1.85003</c:v>
                </c:pt>
                <c:pt idx="583">
                  <c:v>1.71503</c:v>
                </c:pt>
                <c:pt idx="584">
                  <c:v>1.73303</c:v>
                </c:pt>
                <c:pt idx="585">
                  <c:v>1.73643</c:v>
                </c:pt>
                <c:pt idx="586">
                  <c:v>1.74323</c:v>
                </c:pt>
                <c:pt idx="587">
                  <c:v>1.74693</c:v>
                </c:pt>
                <c:pt idx="588">
                  <c:v>1.75173</c:v>
                </c:pt>
                <c:pt idx="589">
                  <c:v>1.75423</c:v>
                </c:pt>
                <c:pt idx="590">
                  <c:v>1.75617</c:v>
                </c:pt>
                <c:pt idx="591">
                  <c:v>1.75137</c:v>
                </c:pt>
                <c:pt idx="592">
                  <c:v>1.76277</c:v>
                </c:pt>
                <c:pt idx="593">
                  <c:v>1.76867</c:v>
                </c:pt>
                <c:pt idx="594">
                  <c:v>1.75917</c:v>
                </c:pt>
                <c:pt idx="595">
                  <c:v>1.75367</c:v>
                </c:pt>
                <c:pt idx="596">
                  <c:v>1.74527</c:v>
                </c:pt>
                <c:pt idx="597">
                  <c:v>1.69567</c:v>
                </c:pt>
                <c:pt idx="598">
                  <c:v>1.72127</c:v>
                </c:pt>
                <c:pt idx="599">
                  <c:v>1.71967</c:v>
                </c:pt>
                <c:pt idx="600">
                  <c:v>1.71087</c:v>
                </c:pt>
                <c:pt idx="601">
                  <c:v>1.70962</c:v>
                </c:pt>
                <c:pt idx="602">
                  <c:v>1.70962</c:v>
                </c:pt>
                <c:pt idx="603">
                  <c:v>1.70162</c:v>
                </c:pt>
                <c:pt idx="604">
                  <c:v>1.74712</c:v>
                </c:pt>
                <c:pt idx="605">
                  <c:v>1.73237</c:v>
                </c:pt>
                <c:pt idx="606">
                  <c:v>1.76112</c:v>
                </c:pt>
                <c:pt idx="607">
                  <c:v>1.76271</c:v>
                </c:pt>
                <c:pt idx="608">
                  <c:v>1.76379</c:v>
                </c:pt>
                <c:pt idx="609">
                  <c:v>1.76447</c:v>
                </c:pt>
                <c:pt idx="610">
                  <c:v>1.79147</c:v>
                </c:pt>
                <c:pt idx="611">
                  <c:v>1.76897</c:v>
                </c:pt>
                <c:pt idx="612">
                  <c:v>1.78347</c:v>
                </c:pt>
                <c:pt idx="613">
                  <c:v>1.79197</c:v>
                </c:pt>
                <c:pt idx="614">
                  <c:v>1.83197</c:v>
                </c:pt>
                <c:pt idx="615">
                  <c:v>1.83997</c:v>
                </c:pt>
                <c:pt idx="616">
                  <c:v>1.92997</c:v>
                </c:pt>
                <c:pt idx="617">
                  <c:v>1.97757</c:v>
                </c:pt>
                <c:pt idx="618">
                  <c:v>1.96182</c:v>
                </c:pt>
                <c:pt idx="619">
                  <c:v>1.95302</c:v>
                </c:pt>
                <c:pt idx="620">
                  <c:v>1.94262</c:v>
                </c:pt>
                <c:pt idx="621">
                  <c:v>1.80662</c:v>
                </c:pt>
                <c:pt idx="622">
                  <c:v>1.78287</c:v>
                </c:pt>
                <c:pt idx="623">
                  <c:v>1.78605</c:v>
                </c:pt>
                <c:pt idx="624">
                  <c:v>1.78355</c:v>
                </c:pt>
                <c:pt idx="625">
                  <c:v>1.76805</c:v>
                </c:pt>
                <c:pt idx="626">
                  <c:v>1.74305</c:v>
                </c:pt>
                <c:pt idx="627">
                  <c:v>1.73825</c:v>
                </c:pt>
                <c:pt idx="628">
                  <c:v>1.75955</c:v>
                </c:pt>
                <c:pt idx="629">
                  <c:v>1.76365</c:v>
                </c:pt>
                <c:pt idx="630">
                  <c:v>1.76465</c:v>
                </c:pt>
                <c:pt idx="631">
                  <c:v>1.76935</c:v>
                </c:pt>
                <c:pt idx="632">
                  <c:v>1.7711</c:v>
                </c:pt>
                <c:pt idx="633">
                  <c:v>1.7725</c:v>
                </c:pt>
                <c:pt idx="634">
                  <c:v>1.7758</c:v>
                </c:pt>
                <c:pt idx="635">
                  <c:v>1.77704</c:v>
                </c:pt>
                <c:pt idx="636">
                  <c:v>1.77946</c:v>
                </c:pt>
                <c:pt idx="637">
                  <c:v>1.78366</c:v>
                </c:pt>
                <c:pt idx="638">
                  <c:v>1.82046</c:v>
                </c:pt>
                <c:pt idx="639">
                  <c:v>1.85511</c:v>
                </c:pt>
                <c:pt idx="640">
                  <c:v>1.87716</c:v>
                </c:pt>
                <c:pt idx="641">
                  <c:v>1.85151</c:v>
                </c:pt>
                <c:pt idx="642">
                  <c:v>1.88676</c:v>
                </c:pt>
                <c:pt idx="643">
                  <c:v>1.90926</c:v>
                </c:pt>
                <c:pt idx="644">
                  <c:v>1.80231</c:v>
                </c:pt>
                <c:pt idx="645">
                  <c:v>1.84386</c:v>
                </c:pt>
                <c:pt idx="646">
                  <c:v>1.75601</c:v>
                </c:pt>
                <c:pt idx="647">
                  <c:v>1.74811</c:v>
                </c:pt>
                <c:pt idx="648">
                  <c:v>1.77821</c:v>
                </c:pt>
                <c:pt idx="649">
                  <c:v>1.78086</c:v>
                </c:pt>
                <c:pt idx="650">
                  <c:v>1.78426</c:v>
                </c:pt>
                <c:pt idx="651">
                  <c:v>1.88346</c:v>
                </c:pt>
                <c:pt idx="652">
                  <c:v>1.87836</c:v>
                </c:pt>
                <c:pt idx="653">
                  <c:v>1.87932</c:v>
                </c:pt>
                <c:pt idx="654">
                  <c:v>1.88064</c:v>
                </c:pt>
                <c:pt idx="655">
                  <c:v>1.88504</c:v>
                </c:pt>
                <c:pt idx="656">
                  <c:v>1.87349</c:v>
                </c:pt>
                <c:pt idx="657">
                  <c:v>1.84049</c:v>
                </c:pt>
                <c:pt idx="658">
                  <c:v>1.81489</c:v>
                </c:pt>
                <c:pt idx="659">
                  <c:v>1.81039</c:v>
                </c:pt>
                <c:pt idx="660">
                  <c:v>1.85689</c:v>
                </c:pt>
                <c:pt idx="661">
                  <c:v>1.96489</c:v>
                </c:pt>
                <c:pt idx="662">
                  <c:v>2.01679</c:v>
                </c:pt>
                <c:pt idx="663">
                  <c:v>1.98619</c:v>
                </c:pt>
                <c:pt idx="664">
                  <c:v>1.95859</c:v>
                </c:pt>
                <c:pt idx="665">
                  <c:v>1.93724</c:v>
                </c:pt>
                <c:pt idx="666">
                  <c:v>1.92394</c:v>
                </c:pt>
                <c:pt idx="667">
                  <c:v>1.89204</c:v>
                </c:pt>
                <c:pt idx="668">
                  <c:v>1.87959</c:v>
                </c:pt>
                <c:pt idx="669">
                  <c:v>1.96254</c:v>
                </c:pt>
                <c:pt idx="670">
                  <c:v>2.00604</c:v>
                </c:pt>
                <c:pt idx="671">
                  <c:v>2.03484</c:v>
                </c:pt>
                <c:pt idx="672">
                  <c:v>2.04384</c:v>
                </c:pt>
                <c:pt idx="673">
                  <c:v>2.05191</c:v>
                </c:pt>
                <c:pt idx="674">
                  <c:v>2.02611</c:v>
                </c:pt>
                <c:pt idx="675">
                  <c:v>2.09661</c:v>
                </c:pt>
                <c:pt idx="676">
                  <c:v>2.12221</c:v>
                </c:pt>
                <c:pt idx="677">
                  <c:v>2.14021</c:v>
                </c:pt>
                <c:pt idx="678">
                  <c:v>2.14166</c:v>
                </c:pt>
                <c:pt idx="679">
                  <c:v>2.14186</c:v>
                </c:pt>
                <c:pt idx="680">
                  <c:v>2.14261</c:v>
                </c:pt>
                <c:pt idx="681">
                  <c:v>2.14431</c:v>
                </c:pt>
                <c:pt idx="682">
                  <c:v>2.15631</c:v>
                </c:pt>
                <c:pt idx="683">
                  <c:v>2.17631</c:v>
                </c:pt>
                <c:pt idx="684">
                  <c:v>2.17381</c:v>
                </c:pt>
                <c:pt idx="685">
                  <c:v>2.26481</c:v>
                </c:pt>
                <c:pt idx="686">
                  <c:v>2.38781</c:v>
                </c:pt>
                <c:pt idx="687">
                  <c:v>2.48501</c:v>
                </c:pt>
                <c:pt idx="688">
                  <c:v>2.49137</c:v>
                </c:pt>
                <c:pt idx="689">
                  <c:v>2.496449999999996</c:v>
                </c:pt>
                <c:pt idx="690">
                  <c:v>2.48845</c:v>
                </c:pt>
                <c:pt idx="691">
                  <c:v>2.43595</c:v>
                </c:pt>
                <c:pt idx="692">
                  <c:v>2.37365</c:v>
                </c:pt>
                <c:pt idx="693">
                  <c:v>2.36795</c:v>
                </c:pt>
                <c:pt idx="694">
                  <c:v>2.350849999999996</c:v>
                </c:pt>
                <c:pt idx="695">
                  <c:v>2.329849999999996</c:v>
                </c:pt>
                <c:pt idx="696">
                  <c:v>2.31935</c:v>
                </c:pt>
                <c:pt idx="697">
                  <c:v>2.32555</c:v>
                </c:pt>
                <c:pt idx="698">
                  <c:v>2.33375</c:v>
                </c:pt>
                <c:pt idx="699">
                  <c:v>2.336349999999996</c:v>
                </c:pt>
                <c:pt idx="700">
                  <c:v>2.38955</c:v>
                </c:pt>
                <c:pt idx="701">
                  <c:v>2.416049999999996</c:v>
                </c:pt>
                <c:pt idx="702">
                  <c:v>2.4188</c:v>
                </c:pt>
                <c:pt idx="703">
                  <c:v>2.4262</c:v>
                </c:pt>
                <c:pt idx="704">
                  <c:v>2.4283</c:v>
                </c:pt>
                <c:pt idx="705">
                  <c:v>2.43547</c:v>
                </c:pt>
                <c:pt idx="706">
                  <c:v>2.44105</c:v>
                </c:pt>
                <c:pt idx="707">
                  <c:v>2.45995</c:v>
                </c:pt>
                <c:pt idx="708">
                  <c:v>2.46305</c:v>
                </c:pt>
                <c:pt idx="709">
                  <c:v>2.42855</c:v>
                </c:pt>
                <c:pt idx="710">
                  <c:v>2.44925</c:v>
                </c:pt>
                <c:pt idx="711">
                  <c:v>2.44425</c:v>
                </c:pt>
                <c:pt idx="712">
                  <c:v>2.57525</c:v>
                </c:pt>
                <c:pt idx="713">
                  <c:v>2.61375</c:v>
                </c:pt>
                <c:pt idx="714">
                  <c:v>2.63235</c:v>
                </c:pt>
                <c:pt idx="715">
                  <c:v>2.63835</c:v>
                </c:pt>
                <c:pt idx="716">
                  <c:v>2.68035</c:v>
                </c:pt>
                <c:pt idx="717">
                  <c:v>2.55235</c:v>
                </c:pt>
                <c:pt idx="718">
                  <c:v>2.58055</c:v>
                </c:pt>
                <c:pt idx="719">
                  <c:v>2.60035</c:v>
                </c:pt>
                <c:pt idx="720">
                  <c:v>2.60245</c:v>
                </c:pt>
                <c:pt idx="721">
                  <c:v>2.61495</c:v>
                </c:pt>
                <c:pt idx="722">
                  <c:v>2.6556</c:v>
                </c:pt>
                <c:pt idx="723">
                  <c:v>2.6466</c:v>
                </c:pt>
                <c:pt idx="724">
                  <c:v>2.6507</c:v>
                </c:pt>
                <c:pt idx="725">
                  <c:v>2.6569</c:v>
                </c:pt>
                <c:pt idx="726">
                  <c:v>2.65895</c:v>
                </c:pt>
                <c:pt idx="727">
                  <c:v>2.61195</c:v>
                </c:pt>
                <c:pt idx="728">
                  <c:v>2.63195</c:v>
                </c:pt>
                <c:pt idx="729">
                  <c:v>2.63445</c:v>
                </c:pt>
                <c:pt idx="730">
                  <c:v>2.64445</c:v>
                </c:pt>
                <c:pt idx="731">
                  <c:v>2.636249999999996</c:v>
                </c:pt>
                <c:pt idx="732">
                  <c:v>2.63255</c:v>
                </c:pt>
                <c:pt idx="733">
                  <c:v>2.63955</c:v>
                </c:pt>
                <c:pt idx="734">
                  <c:v>2.70875</c:v>
                </c:pt>
                <c:pt idx="735">
                  <c:v>2.69125</c:v>
                </c:pt>
                <c:pt idx="736">
                  <c:v>2.68275</c:v>
                </c:pt>
                <c:pt idx="737">
                  <c:v>2.64875</c:v>
                </c:pt>
                <c:pt idx="738">
                  <c:v>2.65455</c:v>
                </c:pt>
                <c:pt idx="739">
                  <c:v>2.66035</c:v>
                </c:pt>
                <c:pt idx="740">
                  <c:v>2.67835</c:v>
                </c:pt>
                <c:pt idx="741">
                  <c:v>2.64835</c:v>
                </c:pt>
                <c:pt idx="742">
                  <c:v>2.57535</c:v>
                </c:pt>
                <c:pt idx="743">
                  <c:v>2.47535</c:v>
                </c:pt>
                <c:pt idx="744">
                  <c:v>2.44895</c:v>
                </c:pt>
                <c:pt idx="745">
                  <c:v>2.372549999999996</c:v>
                </c:pt>
                <c:pt idx="746">
                  <c:v>2.356949999999996</c:v>
                </c:pt>
                <c:pt idx="747">
                  <c:v>2.34945</c:v>
                </c:pt>
                <c:pt idx="748">
                  <c:v>2.23445</c:v>
                </c:pt>
                <c:pt idx="749">
                  <c:v>2.2172</c:v>
                </c:pt>
                <c:pt idx="750">
                  <c:v>2.2097</c:v>
                </c:pt>
                <c:pt idx="751">
                  <c:v>2.1993</c:v>
                </c:pt>
                <c:pt idx="752">
                  <c:v>2.1941</c:v>
                </c:pt>
                <c:pt idx="753">
                  <c:v>2.1841</c:v>
                </c:pt>
                <c:pt idx="754">
                  <c:v>2.2201</c:v>
                </c:pt>
                <c:pt idx="755">
                  <c:v>2.334849999999996</c:v>
                </c:pt>
                <c:pt idx="756">
                  <c:v>2.315049999999996</c:v>
                </c:pt>
                <c:pt idx="757">
                  <c:v>2.311849999999996</c:v>
                </c:pt>
                <c:pt idx="758">
                  <c:v>2.30845</c:v>
                </c:pt>
                <c:pt idx="759">
                  <c:v>2.27045</c:v>
                </c:pt>
                <c:pt idx="760">
                  <c:v>2.272</c:v>
                </c:pt>
                <c:pt idx="761">
                  <c:v>2.277</c:v>
                </c:pt>
                <c:pt idx="762">
                  <c:v>2.2715</c:v>
                </c:pt>
                <c:pt idx="763">
                  <c:v>2.27498</c:v>
                </c:pt>
                <c:pt idx="764">
                  <c:v>2.27921</c:v>
                </c:pt>
                <c:pt idx="765">
                  <c:v>2.28359</c:v>
                </c:pt>
                <c:pt idx="766">
                  <c:v>2.28695</c:v>
                </c:pt>
                <c:pt idx="767">
                  <c:v>2.28095</c:v>
                </c:pt>
                <c:pt idx="768">
                  <c:v>2.33495</c:v>
                </c:pt>
                <c:pt idx="769">
                  <c:v>2.352949999999996</c:v>
                </c:pt>
                <c:pt idx="770">
                  <c:v>2.30895</c:v>
                </c:pt>
                <c:pt idx="771">
                  <c:v>2.4648</c:v>
                </c:pt>
                <c:pt idx="772">
                  <c:v>2.4668</c:v>
                </c:pt>
                <c:pt idx="773">
                  <c:v>2.4708</c:v>
                </c:pt>
                <c:pt idx="774">
                  <c:v>2.47214</c:v>
                </c:pt>
                <c:pt idx="775">
                  <c:v>2.4735</c:v>
                </c:pt>
                <c:pt idx="776">
                  <c:v>2.4876</c:v>
                </c:pt>
                <c:pt idx="777">
                  <c:v>2.48575</c:v>
                </c:pt>
                <c:pt idx="778">
                  <c:v>2.45775</c:v>
                </c:pt>
                <c:pt idx="779">
                  <c:v>1.952</c:v>
                </c:pt>
                <c:pt idx="780">
                  <c:v>1.907</c:v>
                </c:pt>
                <c:pt idx="781">
                  <c:v>1.922</c:v>
                </c:pt>
                <c:pt idx="782">
                  <c:v>1.9308</c:v>
                </c:pt>
                <c:pt idx="783">
                  <c:v>1.9335</c:v>
                </c:pt>
                <c:pt idx="784">
                  <c:v>1.92605</c:v>
                </c:pt>
                <c:pt idx="785">
                  <c:v>1.91385</c:v>
                </c:pt>
                <c:pt idx="786">
                  <c:v>1.82385</c:v>
                </c:pt>
                <c:pt idx="787">
                  <c:v>1.82545</c:v>
                </c:pt>
                <c:pt idx="788">
                  <c:v>1.83635</c:v>
                </c:pt>
                <c:pt idx="789">
                  <c:v>1.84005</c:v>
                </c:pt>
                <c:pt idx="790">
                  <c:v>1.84069</c:v>
                </c:pt>
                <c:pt idx="791">
                  <c:v>1.83917</c:v>
                </c:pt>
                <c:pt idx="792">
                  <c:v>1.84022</c:v>
                </c:pt>
                <c:pt idx="793">
                  <c:v>1.84232</c:v>
                </c:pt>
                <c:pt idx="794">
                  <c:v>1.84194</c:v>
                </c:pt>
                <c:pt idx="795">
                  <c:v>1.84434</c:v>
                </c:pt>
                <c:pt idx="796">
                  <c:v>1.96164</c:v>
                </c:pt>
                <c:pt idx="797">
                  <c:v>1.96414</c:v>
                </c:pt>
                <c:pt idx="798">
                  <c:v>1.93914</c:v>
                </c:pt>
                <c:pt idx="799">
                  <c:v>1.95164</c:v>
                </c:pt>
                <c:pt idx="800">
                  <c:v>1.96414</c:v>
                </c:pt>
                <c:pt idx="801">
                  <c:v>1.94914</c:v>
                </c:pt>
                <c:pt idx="802">
                  <c:v>1.95574</c:v>
                </c:pt>
                <c:pt idx="803">
                  <c:v>1.95854</c:v>
                </c:pt>
                <c:pt idx="804">
                  <c:v>1.82549</c:v>
                </c:pt>
                <c:pt idx="805">
                  <c:v>1.97459</c:v>
                </c:pt>
                <c:pt idx="806">
                  <c:v>1.97609</c:v>
                </c:pt>
                <c:pt idx="807">
                  <c:v>2.00159</c:v>
                </c:pt>
                <c:pt idx="808">
                  <c:v>1.75259</c:v>
                </c:pt>
                <c:pt idx="809">
                  <c:v>1.75315</c:v>
                </c:pt>
                <c:pt idx="810">
                  <c:v>1.79065</c:v>
                </c:pt>
                <c:pt idx="811">
                  <c:v>1.74065</c:v>
                </c:pt>
                <c:pt idx="812">
                  <c:v>1.75315</c:v>
                </c:pt>
                <c:pt idx="813">
                  <c:v>1.73065</c:v>
                </c:pt>
                <c:pt idx="814">
                  <c:v>1.70565</c:v>
                </c:pt>
                <c:pt idx="815">
                  <c:v>1.70565</c:v>
                </c:pt>
                <c:pt idx="816">
                  <c:v>2.27615</c:v>
                </c:pt>
                <c:pt idx="817">
                  <c:v>2.27305</c:v>
                </c:pt>
                <c:pt idx="818">
                  <c:v>2.26955</c:v>
                </c:pt>
                <c:pt idx="819">
                  <c:v>2.27235</c:v>
                </c:pt>
                <c:pt idx="820">
                  <c:v>2.26685</c:v>
                </c:pt>
                <c:pt idx="821">
                  <c:v>2.25765</c:v>
                </c:pt>
                <c:pt idx="822">
                  <c:v>2.0244</c:v>
                </c:pt>
                <c:pt idx="823">
                  <c:v>2.0073</c:v>
                </c:pt>
                <c:pt idx="824">
                  <c:v>2.00145</c:v>
                </c:pt>
                <c:pt idx="825">
                  <c:v>1.9981</c:v>
                </c:pt>
                <c:pt idx="826">
                  <c:v>2.0031</c:v>
                </c:pt>
                <c:pt idx="827">
                  <c:v>2.0041</c:v>
                </c:pt>
                <c:pt idx="828">
                  <c:v>1.9735</c:v>
                </c:pt>
                <c:pt idx="829">
                  <c:v>1.9606</c:v>
                </c:pt>
                <c:pt idx="830">
                  <c:v>1.95656</c:v>
                </c:pt>
                <c:pt idx="831">
                  <c:v>1.94626</c:v>
                </c:pt>
                <c:pt idx="832">
                  <c:v>1.95217</c:v>
                </c:pt>
                <c:pt idx="833">
                  <c:v>1.95687</c:v>
                </c:pt>
                <c:pt idx="834">
                  <c:v>1.95583</c:v>
                </c:pt>
                <c:pt idx="835">
                  <c:v>1.96078</c:v>
                </c:pt>
                <c:pt idx="836">
                  <c:v>1.96128</c:v>
                </c:pt>
                <c:pt idx="837">
                  <c:v>1.93768</c:v>
                </c:pt>
                <c:pt idx="838">
                  <c:v>1.96208</c:v>
                </c:pt>
                <c:pt idx="839">
                  <c:v>1.95178</c:v>
                </c:pt>
                <c:pt idx="840">
                  <c:v>1.82743</c:v>
                </c:pt>
                <c:pt idx="841">
                  <c:v>1.93093</c:v>
                </c:pt>
                <c:pt idx="842">
                  <c:v>1.99593</c:v>
                </c:pt>
                <c:pt idx="843">
                  <c:v>2.26293</c:v>
                </c:pt>
                <c:pt idx="844">
                  <c:v>2.15043</c:v>
                </c:pt>
                <c:pt idx="845">
                  <c:v>2.04913</c:v>
                </c:pt>
                <c:pt idx="846">
                  <c:v>2.08963</c:v>
                </c:pt>
                <c:pt idx="847">
                  <c:v>2.11213</c:v>
                </c:pt>
                <c:pt idx="848">
                  <c:v>2.08663</c:v>
                </c:pt>
                <c:pt idx="849">
                  <c:v>2.14438</c:v>
                </c:pt>
                <c:pt idx="850">
                  <c:v>2.14672</c:v>
                </c:pt>
                <c:pt idx="851">
                  <c:v>2.10637</c:v>
                </c:pt>
                <c:pt idx="852">
                  <c:v>2.28337</c:v>
                </c:pt>
                <c:pt idx="853">
                  <c:v>2.37592</c:v>
                </c:pt>
                <c:pt idx="854">
                  <c:v>2.06842</c:v>
                </c:pt>
                <c:pt idx="855">
                  <c:v>2.07032</c:v>
                </c:pt>
                <c:pt idx="856">
                  <c:v>2.06232</c:v>
                </c:pt>
                <c:pt idx="857">
                  <c:v>2.05982</c:v>
                </c:pt>
                <c:pt idx="858">
                  <c:v>2.06142</c:v>
                </c:pt>
                <c:pt idx="859">
                  <c:v>2.06302</c:v>
                </c:pt>
                <c:pt idx="860">
                  <c:v>2.06492</c:v>
                </c:pt>
                <c:pt idx="861">
                  <c:v>2.10792</c:v>
                </c:pt>
                <c:pt idx="862">
                  <c:v>2.10917</c:v>
                </c:pt>
                <c:pt idx="863">
                  <c:v>2.11557</c:v>
                </c:pt>
                <c:pt idx="864">
                  <c:v>2.11632</c:v>
                </c:pt>
                <c:pt idx="865">
                  <c:v>2.1149</c:v>
                </c:pt>
                <c:pt idx="866">
                  <c:v>2.11255</c:v>
                </c:pt>
                <c:pt idx="867">
                  <c:v>2.10855</c:v>
                </c:pt>
                <c:pt idx="868">
                  <c:v>2.11215</c:v>
                </c:pt>
                <c:pt idx="869">
                  <c:v>2.1148</c:v>
                </c:pt>
                <c:pt idx="870">
                  <c:v>2.11622</c:v>
                </c:pt>
                <c:pt idx="871">
                  <c:v>2.11806</c:v>
                </c:pt>
                <c:pt idx="872">
                  <c:v>2.12265</c:v>
                </c:pt>
                <c:pt idx="873">
                  <c:v>2.12625</c:v>
                </c:pt>
                <c:pt idx="874">
                  <c:v>2.11835</c:v>
                </c:pt>
                <c:pt idx="875">
                  <c:v>2.15135</c:v>
                </c:pt>
                <c:pt idx="876">
                  <c:v>2.12635</c:v>
                </c:pt>
                <c:pt idx="877">
                  <c:v>1.98355</c:v>
                </c:pt>
                <c:pt idx="878">
                  <c:v>1.9468</c:v>
                </c:pt>
                <c:pt idx="879">
                  <c:v>1.9408</c:v>
                </c:pt>
                <c:pt idx="880">
                  <c:v>1.9044</c:v>
                </c:pt>
                <c:pt idx="881">
                  <c:v>1.9089</c:v>
                </c:pt>
                <c:pt idx="882">
                  <c:v>1.9102</c:v>
                </c:pt>
                <c:pt idx="883">
                  <c:v>1.9272</c:v>
                </c:pt>
                <c:pt idx="884">
                  <c:v>1.9637</c:v>
                </c:pt>
                <c:pt idx="885">
                  <c:v>2.21645</c:v>
                </c:pt>
                <c:pt idx="886">
                  <c:v>2.2292</c:v>
                </c:pt>
                <c:pt idx="887">
                  <c:v>2.2256</c:v>
                </c:pt>
                <c:pt idx="888">
                  <c:v>2.2636</c:v>
                </c:pt>
                <c:pt idx="889">
                  <c:v>2.2561</c:v>
                </c:pt>
                <c:pt idx="890">
                  <c:v>2.2386</c:v>
                </c:pt>
                <c:pt idx="891">
                  <c:v>2.2346</c:v>
                </c:pt>
                <c:pt idx="892">
                  <c:v>2.2191</c:v>
                </c:pt>
                <c:pt idx="893">
                  <c:v>2.2026</c:v>
                </c:pt>
                <c:pt idx="894">
                  <c:v>2.2085</c:v>
                </c:pt>
                <c:pt idx="895">
                  <c:v>2.2106</c:v>
                </c:pt>
                <c:pt idx="896">
                  <c:v>2.2133</c:v>
                </c:pt>
                <c:pt idx="897">
                  <c:v>2.2154</c:v>
                </c:pt>
                <c:pt idx="898">
                  <c:v>2.22176</c:v>
                </c:pt>
                <c:pt idx="899">
                  <c:v>2.2268</c:v>
                </c:pt>
                <c:pt idx="900">
                  <c:v>2.22944</c:v>
                </c:pt>
                <c:pt idx="901">
                  <c:v>2.23148</c:v>
                </c:pt>
                <c:pt idx="902">
                  <c:v>2.23218</c:v>
                </c:pt>
                <c:pt idx="903">
                  <c:v>2.13518</c:v>
                </c:pt>
                <c:pt idx="904">
                  <c:v>2.16518</c:v>
                </c:pt>
                <c:pt idx="905">
                  <c:v>2.16408</c:v>
                </c:pt>
                <c:pt idx="906">
                  <c:v>2.16518</c:v>
                </c:pt>
                <c:pt idx="907">
                  <c:v>2.20118</c:v>
                </c:pt>
                <c:pt idx="908">
                  <c:v>2.17868</c:v>
                </c:pt>
                <c:pt idx="909">
                  <c:v>2.19473</c:v>
                </c:pt>
                <c:pt idx="910">
                  <c:v>2.23823</c:v>
                </c:pt>
                <c:pt idx="911">
                  <c:v>2.23949</c:v>
                </c:pt>
                <c:pt idx="912">
                  <c:v>2.22199</c:v>
                </c:pt>
                <c:pt idx="913">
                  <c:v>2.23949</c:v>
                </c:pt>
                <c:pt idx="914">
                  <c:v>2.22524</c:v>
                </c:pt>
                <c:pt idx="915">
                  <c:v>2.19674</c:v>
                </c:pt>
                <c:pt idx="916">
                  <c:v>2.19894</c:v>
                </c:pt>
                <c:pt idx="917">
                  <c:v>2.20034</c:v>
                </c:pt>
                <c:pt idx="918">
                  <c:v>2.20139</c:v>
                </c:pt>
                <c:pt idx="919">
                  <c:v>2.19039</c:v>
                </c:pt>
                <c:pt idx="920">
                  <c:v>2.18789</c:v>
                </c:pt>
                <c:pt idx="921">
                  <c:v>2.22889</c:v>
                </c:pt>
                <c:pt idx="922">
                  <c:v>2.36489</c:v>
                </c:pt>
                <c:pt idx="923">
                  <c:v>2.36589</c:v>
                </c:pt>
                <c:pt idx="924">
                  <c:v>2.36579</c:v>
                </c:pt>
                <c:pt idx="925">
                  <c:v>2.35929</c:v>
                </c:pt>
                <c:pt idx="926">
                  <c:v>2.35429</c:v>
                </c:pt>
                <c:pt idx="927">
                  <c:v>2.34629</c:v>
                </c:pt>
                <c:pt idx="928">
                  <c:v>2.33529</c:v>
                </c:pt>
                <c:pt idx="929">
                  <c:v>2.31779</c:v>
                </c:pt>
                <c:pt idx="930">
                  <c:v>2.31369</c:v>
                </c:pt>
                <c:pt idx="931">
                  <c:v>2.31159</c:v>
                </c:pt>
                <c:pt idx="932">
                  <c:v>2.32209</c:v>
                </c:pt>
                <c:pt idx="933">
                  <c:v>2.325439999999999</c:v>
                </c:pt>
                <c:pt idx="934">
                  <c:v>2.3265</c:v>
                </c:pt>
                <c:pt idx="935">
                  <c:v>2.3298</c:v>
                </c:pt>
                <c:pt idx="936">
                  <c:v>2.3381</c:v>
                </c:pt>
                <c:pt idx="937">
                  <c:v>2.34152</c:v>
                </c:pt>
                <c:pt idx="938">
                  <c:v>2.34527</c:v>
                </c:pt>
                <c:pt idx="939">
                  <c:v>2.34657</c:v>
                </c:pt>
                <c:pt idx="940">
                  <c:v>2.34823</c:v>
                </c:pt>
                <c:pt idx="941">
                  <c:v>2.30973</c:v>
                </c:pt>
                <c:pt idx="942">
                  <c:v>2.32723</c:v>
                </c:pt>
                <c:pt idx="943">
                  <c:v>2.32973</c:v>
                </c:pt>
                <c:pt idx="944">
                  <c:v>2.29723</c:v>
                </c:pt>
                <c:pt idx="945">
                  <c:v>2.32473</c:v>
                </c:pt>
                <c:pt idx="946">
                  <c:v>2.32223</c:v>
                </c:pt>
                <c:pt idx="947">
                  <c:v>2.32473</c:v>
                </c:pt>
                <c:pt idx="948">
                  <c:v>2.48823</c:v>
                </c:pt>
                <c:pt idx="949">
                  <c:v>2.62893</c:v>
                </c:pt>
                <c:pt idx="950">
                  <c:v>2.52621</c:v>
                </c:pt>
                <c:pt idx="951">
                  <c:v>2.45321</c:v>
                </c:pt>
                <c:pt idx="952">
                  <c:v>2.37871</c:v>
                </c:pt>
                <c:pt idx="953">
                  <c:v>2.38171</c:v>
                </c:pt>
                <c:pt idx="954">
                  <c:v>2.38081</c:v>
                </c:pt>
                <c:pt idx="955">
                  <c:v>2.38981</c:v>
                </c:pt>
                <c:pt idx="956">
                  <c:v>2.39131</c:v>
                </c:pt>
                <c:pt idx="957">
                  <c:v>2.27581</c:v>
                </c:pt>
                <c:pt idx="958">
                  <c:v>2.30881</c:v>
                </c:pt>
                <c:pt idx="959">
                  <c:v>2.29831</c:v>
                </c:pt>
                <c:pt idx="960">
                  <c:v>2.29581</c:v>
                </c:pt>
                <c:pt idx="961">
                  <c:v>2.25581</c:v>
                </c:pt>
                <c:pt idx="962">
                  <c:v>2.17081</c:v>
                </c:pt>
                <c:pt idx="963">
                  <c:v>2.16391</c:v>
                </c:pt>
                <c:pt idx="964">
                  <c:v>2.21191</c:v>
                </c:pt>
                <c:pt idx="965">
                  <c:v>2.376409999999996</c:v>
                </c:pt>
                <c:pt idx="966">
                  <c:v>2.38391</c:v>
                </c:pt>
                <c:pt idx="967">
                  <c:v>2.47541</c:v>
                </c:pt>
                <c:pt idx="968">
                  <c:v>2.48341</c:v>
                </c:pt>
                <c:pt idx="969">
                  <c:v>2.37171</c:v>
                </c:pt>
                <c:pt idx="970">
                  <c:v>2.372829999999996</c:v>
                </c:pt>
                <c:pt idx="971">
                  <c:v>2.37428</c:v>
                </c:pt>
                <c:pt idx="972">
                  <c:v>2.38013</c:v>
                </c:pt>
                <c:pt idx="973">
                  <c:v>2.37959</c:v>
                </c:pt>
                <c:pt idx="974">
                  <c:v>2.37179</c:v>
                </c:pt>
                <c:pt idx="975">
                  <c:v>2.37709</c:v>
                </c:pt>
                <c:pt idx="976">
                  <c:v>2.38049</c:v>
                </c:pt>
                <c:pt idx="977">
                  <c:v>2.392489999999996</c:v>
                </c:pt>
                <c:pt idx="978">
                  <c:v>2.38874</c:v>
                </c:pt>
                <c:pt idx="979">
                  <c:v>2.35874</c:v>
                </c:pt>
                <c:pt idx="980">
                  <c:v>2.34824</c:v>
                </c:pt>
                <c:pt idx="981">
                  <c:v>2.33549</c:v>
                </c:pt>
                <c:pt idx="982">
                  <c:v>2.36069</c:v>
                </c:pt>
                <c:pt idx="983">
                  <c:v>2.34309</c:v>
                </c:pt>
                <c:pt idx="984">
                  <c:v>2.18079</c:v>
                </c:pt>
                <c:pt idx="985">
                  <c:v>2.22324</c:v>
                </c:pt>
                <c:pt idx="986">
                  <c:v>2.25324</c:v>
                </c:pt>
                <c:pt idx="987">
                  <c:v>2.24774</c:v>
                </c:pt>
                <c:pt idx="988">
                  <c:v>2.23358</c:v>
                </c:pt>
                <c:pt idx="989">
                  <c:v>2.09483</c:v>
                </c:pt>
                <c:pt idx="990">
                  <c:v>2.06558</c:v>
                </c:pt>
                <c:pt idx="991">
                  <c:v>2.04413</c:v>
                </c:pt>
                <c:pt idx="992">
                  <c:v>1.97213</c:v>
                </c:pt>
                <c:pt idx="993">
                  <c:v>1.94113</c:v>
                </c:pt>
                <c:pt idx="994">
                  <c:v>1.94893</c:v>
                </c:pt>
                <c:pt idx="995">
                  <c:v>1.95283</c:v>
                </c:pt>
                <c:pt idx="996">
                  <c:v>1.95439</c:v>
                </c:pt>
                <c:pt idx="997">
                  <c:v>1.95949</c:v>
                </c:pt>
                <c:pt idx="998">
                  <c:v>1.96569</c:v>
                </c:pt>
                <c:pt idx="999">
                  <c:v>1.96889</c:v>
                </c:pt>
                <c:pt idx="1000">
                  <c:v>1.97834</c:v>
                </c:pt>
                <c:pt idx="1001">
                  <c:v>1.98034</c:v>
                </c:pt>
                <c:pt idx="1002">
                  <c:v>1.98434</c:v>
                </c:pt>
                <c:pt idx="1003">
                  <c:v>1.98149</c:v>
                </c:pt>
                <c:pt idx="1004">
                  <c:v>1.98509</c:v>
                </c:pt>
                <c:pt idx="1005">
                  <c:v>2.01509</c:v>
                </c:pt>
                <c:pt idx="1006">
                  <c:v>1.98759</c:v>
                </c:pt>
                <c:pt idx="1007">
                  <c:v>2.02679</c:v>
                </c:pt>
                <c:pt idx="1008">
                  <c:v>2.01929</c:v>
                </c:pt>
                <c:pt idx="1009">
                  <c:v>2.00179</c:v>
                </c:pt>
                <c:pt idx="1010">
                  <c:v>2.03929</c:v>
                </c:pt>
                <c:pt idx="1011">
                  <c:v>2.10679</c:v>
                </c:pt>
                <c:pt idx="1012">
                  <c:v>2.19179</c:v>
                </c:pt>
                <c:pt idx="1013">
                  <c:v>2.16179</c:v>
                </c:pt>
                <c:pt idx="1014">
                  <c:v>2.15429</c:v>
                </c:pt>
                <c:pt idx="1015">
                  <c:v>2.13929</c:v>
                </c:pt>
                <c:pt idx="1016">
                  <c:v>2.14034</c:v>
                </c:pt>
                <c:pt idx="1017">
                  <c:v>2.18534</c:v>
                </c:pt>
                <c:pt idx="1018">
                  <c:v>2.00634</c:v>
                </c:pt>
                <c:pt idx="1019">
                  <c:v>2.01494</c:v>
                </c:pt>
                <c:pt idx="1020">
                  <c:v>1.89194</c:v>
                </c:pt>
                <c:pt idx="1021">
                  <c:v>1.93094</c:v>
                </c:pt>
                <c:pt idx="1022">
                  <c:v>1.92734</c:v>
                </c:pt>
                <c:pt idx="1023">
                  <c:v>1.93784</c:v>
                </c:pt>
                <c:pt idx="1024">
                  <c:v>1.97784</c:v>
                </c:pt>
                <c:pt idx="1025">
                  <c:v>2.08134</c:v>
                </c:pt>
                <c:pt idx="1026">
                  <c:v>2.08227</c:v>
                </c:pt>
                <c:pt idx="1027">
                  <c:v>2.08427</c:v>
                </c:pt>
                <c:pt idx="1028">
                  <c:v>2.09462</c:v>
                </c:pt>
                <c:pt idx="1029">
                  <c:v>2.06462</c:v>
                </c:pt>
                <c:pt idx="1030">
                  <c:v>2.10462</c:v>
                </c:pt>
                <c:pt idx="1031">
                  <c:v>2.05712</c:v>
                </c:pt>
                <c:pt idx="1032">
                  <c:v>2.05772</c:v>
                </c:pt>
                <c:pt idx="1033">
                  <c:v>2.05843</c:v>
                </c:pt>
                <c:pt idx="1034">
                  <c:v>2.05985</c:v>
                </c:pt>
                <c:pt idx="1035">
                  <c:v>2.06127</c:v>
                </c:pt>
                <c:pt idx="1036">
                  <c:v>2.06269</c:v>
                </c:pt>
                <c:pt idx="1037">
                  <c:v>2.06229</c:v>
                </c:pt>
                <c:pt idx="1038">
                  <c:v>2.06169</c:v>
                </c:pt>
                <c:pt idx="1039">
                  <c:v>2.00069</c:v>
                </c:pt>
                <c:pt idx="1040">
                  <c:v>1.97469</c:v>
                </c:pt>
                <c:pt idx="1041">
                  <c:v>1.97778</c:v>
                </c:pt>
                <c:pt idx="1042">
                  <c:v>1.97378</c:v>
                </c:pt>
                <c:pt idx="1043">
                  <c:v>1.97298</c:v>
                </c:pt>
                <c:pt idx="1044">
                  <c:v>1.97643</c:v>
                </c:pt>
                <c:pt idx="1045">
                  <c:v>1.97333</c:v>
                </c:pt>
                <c:pt idx="1046">
                  <c:v>1.97023</c:v>
                </c:pt>
                <c:pt idx="1047">
                  <c:v>1.98973</c:v>
                </c:pt>
                <c:pt idx="1048">
                  <c:v>1.98298</c:v>
                </c:pt>
                <c:pt idx="1049">
                  <c:v>2.02298</c:v>
                </c:pt>
                <c:pt idx="1050">
                  <c:v>2.00798</c:v>
                </c:pt>
                <c:pt idx="1051">
                  <c:v>2.07448</c:v>
                </c:pt>
                <c:pt idx="1052">
                  <c:v>2.09848</c:v>
                </c:pt>
                <c:pt idx="1053">
                  <c:v>2.16148</c:v>
                </c:pt>
                <c:pt idx="1054">
                  <c:v>2.11873</c:v>
                </c:pt>
                <c:pt idx="1055">
                  <c:v>2.12028</c:v>
                </c:pt>
                <c:pt idx="1056">
                  <c:v>2.23928</c:v>
                </c:pt>
                <c:pt idx="1057">
                  <c:v>1.67028</c:v>
                </c:pt>
                <c:pt idx="1058">
                  <c:v>1.67223</c:v>
                </c:pt>
                <c:pt idx="1059">
                  <c:v>1.63753</c:v>
                </c:pt>
                <c:pt idx="1060">
                  <c:v>1.62365</c:v>
                </c:pt>
                <c:pt idx="1061">
                  <c:v>1.69865</c:v>
                </c:pt>
                <c:pt idx="1062">
                  <c:v>1.71965</c:v>
                </c:pt>
                <c:pt idx="1063">
                  <c:v>1.72765</c:v>
                </c:pt>
                <c:pt idx="1064">
                  <c:v>1.7389</c:v>
                </c:pt>
                <c:pt idx="1065">
                  <c:v>1.6764</c:v>
                </c:pt>
                <c:pt idx="1066">
                  <c:v>1.6704</c:v>
                </c:pt>
                <c:pt idx="1067">
                  <c:v>1.5879</c:v>
                </c:pt>
                <c:pt idx="1068">
                  <c:v>1.61295</c:v>
                </c:pt>
                <c:pt idx="1069">
                  <c:v>1.1172</c:v>
                </c:pt>
                <c:pt idx="1070">
                  <c:v>1.1232</c:v>
                </c:pt>
                <c:pt idx="1071">
                  <c:v>1.1292</c:v>
                </c:pt>
                <c:pt idx="1072">
                  <c:v>1.13112</c:v>
                </c:pt>
                <c:pt idx="1073">
                  <c:v>1.13222</c:v>
                </c:pt>
                <c:pt idx="1074">
                  <c:v>1.13282</c:v>
                </c:pt>
                <c:pt idx="1075">
                  <c:v>1.10132</c:v>
                </c:pt>
                <c:pt idx="1076">
                  <c:v>1.11812</c:v>
                </c:pt>
                <c:pt idx="1077">
                  <c:v>1.11992</c:v>
                </c:pt>
                <c:pt idx="1078">
                  <c:v>1.15817</c:v>
                </c:pt>
                <c:pt idx="1079">
                  <c:v>1.22567</c:v>
                </c:pt>
                <c:pt idx="1080">
                  <c:v>1.20797</c:v>
                </c:pt>
                <c:pt idx="1081">
                  <c:v>1.27247</c:v>
                </c:pt>
                <c:pt idx="1082">
                  <c:v>1.27022</c:v>
                </c:pt>
                <c:pt idx="1083">
                  <c:v>1.75522</c:v>
                </c:pt>
                <c:pt idx="1084">
                  <c:v>1.75746</c:v>
                </c:pt>
                <c:pt idx="1085">
                  <c:v>1.74366</c:v>
                </c:pt>
                <c:pt idx="1086">
                  <c:v>1.92816</c:v>
                </c:pt>
                <c:pt idx="1087">
                  <c:v>1.93166</c:v>
                </c:pt>
                <c:pt idx="1088">
                  <c:v>2.02241</c:v>
                </c:pt>
                <c:pt idx="1089">
                  <c:v>2.05526</c:v>
                </c:pt>
                <c:pt idx="1090">
                  <c:v>2.37251</c:v>
                </c:pt>
                <c:pt idx="1091">
                  <c:v>2.32826</c:v>
                </c:pt>
                <c:pt idx="1092">
                  <c:v>2.32121</c:v>
                </c:pt>
                <c:pt idx="1093">
                  <c:v>2.42996</c:v>
                </c:pt>
                <c:pt idx="1094">
                  <c:v>2.46821</c:v>
                </c:pt>
                <c:pt idx="1095">
                  <c:v>2.42021</c:v>
                </c:pt>
                <c:pt idx="1096">
                  <c:v>2.33421</c:v>
                </c:pt>
                <c:pt idx="1097">
                  <c:v>2.33001</c:v>
                </c:pt>
                <c:pt idx="1098">
                  <c:v>2.28501</c:v>
                </c:pt>
                <c:pt idx="1099">
                  <c:v>2.27401</c:v>
                </c:pt>
                <c:pt idx="1100">
                  <c:v>2.27665</c:v>
                </c:pt>
                <c:pt idx="1101">
                  <c:v>2.05315</c:v>
                </c:pt>
                <c:pt idx="1102">
                  <c:v>2.0644</c:v>
                </c:pt>
                <c:pt idx="1103">
                  <c:v>2.0614</c:v>
                </c:pt>
                <c:pt idx="1104">
                  <c:v>2.0602</c:v>
                </c:pt>
                <c:pt idx="1105">
                  <c:v>2.0641</c:v>
                </c:pt>
                <c:pt idx="1106">
                  <c:v>2.0681</c:v>
                </c:pt>
                <c:pt idx="1107">
                  <c:v>2.0561</c:v>
                </c:pt>
                <c:pt idx="1108">
                  <c:v>2.0759</c:v>
                </c:pt>
                <c:pt idx="1109">
                  <c:v>2.0793</c:v>
                </c:pt>
                <c:pt idx="1110">
                  <c:v>2.07855</c:v>
                </c:pt>
                <c:pt idx="1111">
                  <c:v>2.06955</c:v>
                </c:pt>
                <c:pt idx="1112">
                  <c:v>2.12205</c:v>
                </c:pt>
                <c:pt idx="1113">
                  <c:v>2.17205</c:v>
                </c:pt>
                <c:pt idx="1114">
                  <c:v>1.89605</c:v>
                </c:pt>
                <c:pt idx="1115">
                  <c:v>1.8881</c:v>
                </c:pt>
                <c:pt idx="1116">
                  <c:v>1.8863</c:v>
                </c:pt>
                <c:pt idx="1117">
                  <c:v>1.89092</c:v>
                </c:pt>
                <c:pt idx="1118">
                  <c:v>1.95492</c:v>
                </c:pt>
                <c:pt idx="1119">
                  <c:v>2.01792</c:v>
                </c:pt>
                <c:pt idx="1120">
                  <c:v>2.00752</c:v>
                </c:pt>
                <c:pt idx="1121">
                  <c:v>2.00167</c:v>
                </c:pt>
                <c:pt idx="1122">
                  <c:v>2.0053</c:v>
                </c:pt>
                <c:pt idx="1123">
                  <c:v>2.0508</c:v>
                </c:pt>
                <c:pt idx="1124">
                  <c:v>2.0838</c:v>
                </c:pt>
                <c:pt idx="1125">
                  <c:v>2.066</c:v>
                </c:pt>
                <c:pt idx="1126">
                  <c:v>2.0834</c:v>
                </c:pt>
                <c:pt idx="1127">
                  <c:v>2.111</c:v>
                </c:pt>
                <c:pt idx="1128">
                  <c:v>2.1156</c:v>
                </c:pt>
                <c:pt idx="1129">
                  <c:v>2.0811</c:v>
                </c:pt>
                <c:pt idx="1130">
                  <c:v>2.0712</c:v>
                </c:pt>
                <c:pt idx="1131">
                  <c:v>2.0862</c:v>
                </c:pt>
                <c:pt idx="1132">
                  <c:v>2.1312</c:v>
                </c:pt>
                <c:pt idx="1133">
                  <c:v>2.097</c:v>
                </c:pt>
                <c:pt idx="1134">
                  <c:v>2.0898</c:v>
                </c:pt>
                <c:pt idx="1135">
                  <c:v>2.0908</c:v>
                </c:pt>
                <c:pt idx="1136">
                  <c:v>2.14405</c:v>
                </c:pt>
                <c:pt idx="1137">
                  <c:v>2.152849999999996</c:v>
                </c:pt>
                <c:pt idx="1138">
                  <c:v>2.15735</c:v>
                </c:pt>
                <c:pt idx="1139">
                  <c:v>2.1617</c:v>
                </c:pt>
                <c:pt idx="1140">
                  <c:v>2.1097</c:v>
                </c:pt>
                <c:pt idx="1141">
                  <c:v>2.0627</c:v>
                </c:pt>
                <c:pt idx="1142">
                  <c:v>2.06438</c:v>
                </c:pt>
                <c:pt idx="1143">
                  <c:v>2.03038</c:v>
                </c:pt>
                <c:pt idx="1144">
                  <c:v>2.00638</c:v>
                </c:pt>
                <c:pt idx="1145">
                  <c:v>2.07238</c:v>
                </c:pt>
                <c:pt idx="1146">
                  <c:v>2.17078</c:v>
                </c:pt>
                <c:pt idx="1147">
                  <c:v>2.16818</c:v>
                </c:pt>
                <c:pt idx="1148">
                  <c:v>2.13068</c:v>
                </c:pt>
                <c:pt idx="1149">
                  <c:v>2.13107</c:v>
                </c:pt>
                <c:pt idx="1150">
                  <c:v>2.18357</c:v>
                </c:pt>
                <c:pt idx="1151">
                  <c:v>2.19057</c:v>
                </c:pt>
                <c:pt idx="1152">
                  <c:v>2.18378</c:v>
                </c:pt>
                <c:pt idx="1153">
                  <c:v>2.18108</c:v>
                </c:pt>
                <c:pt idx="1154">
                  <c:v>2.1833</c:v>
                </c:pt>
                <c:pt idx="1155">
                  <c:v>2.1863</c:v>
                </c:pt>
                <c:pt idx="1156">
                  <c:v>2.2556</c:v>
                </c:pt>
                <c:pt idx="1157">
                  <c:v>2.2724</c:v>
                </c:pt>
                <c:pt idx="1158">
                  <c:v>2.2784</c:v>
                </c:pt>
                <c:pt idx="1159">
                  <c:v>2.3344</c:v>
                </c:pt>
                <c:pt idx="1160">
                  <c:v>2.33895</c:v>
                </c:pt>
                <c:pt idx="1161">
                  <c:v>2.32545</c:v>
                </c:pt>
                <c:pt idx="1162">
                  <c:v>2.3186</c:v>
                </c:pt>
                <c:pt idx="1163">
                  <c:v>2.3229</c:v>
                </c:pt>
                <c:pt idx="1164">
                  <c:v>2.2954</c:v>
                </c:pt>
                <c:pt idx="1165">
                  <c:v>2.2329</c:v>
                </c:pt>
                <c:pt idx="1166">
                  <c:v>2.2279</c:v>
                </c:pt>
                <c:pt idx="1167">
                  <c:v>2.1654</c:v>
                </c:pt>
                <c:pt idx="1168">
                  <c:v>2.1014</c:v>
                </c:pt>
                <c:pt idx="1169">
                  <c:v>2.0534</c:v>
                </c:pt>
                <c:pt idx="1170">
                  <c:v>2.0174</c:v>
                </c:pt>
                <c:pt idx="1171">
                  <c:v>2.02385</c:v>
                </c:pt>
                <c:pt idx="1172">
                  <c:v>2.03025</c:v>
                </c:pt>
                <c:pt idx="1173">
                  <c:v>2.03367</c:v>
                </c:pt>
                <c:pt idx="1174">
                  <c:v>2.03847</c:v>
                </c:pt>
                <c:pt idx="1175">
                  <c:v>2.04747</c:v>
                </c:pt>
                <c:pt idx="1176">
                  <c:v>2.05447</c:v>
                </c:pt>
                <c:pt idx="1177">
                  <c:v>2.18047</c:v>
                </c:pt>
                <c:pt idx="1178">
                  <c:v>2.18527</c:v>
                </c:pt>
                <c:pt idx="1179">
                  <c:v>2.18767</c:v>
                </c:pt>
                <c:pt idx="1180">
                  <c:v>2.23717</c:v>
                </c:pt>
                <c:pt idx="1181">
                  <c:v>2.34667</c:v>
                </c:pt>
                <c:pt idx="1182">
                  <c:v>2.27167</c:v>
                </c:pt>
                <c:pt idx="1183">
                  <c:v>2.15542</c:v>
                </c:pt>
                <c:pt idx="1184">
                  <c:v>2.50792</c:v>
                </c:pt>
                <c:pt idx="1185">
                  <c:v>2.50417</c:v>
                </c:pt>
                <c:pt idx="1186">
                  <c:v>2.47137</c:v>
                </c:pt>
                <c:pt idx="1187">
                  <c:v>2.44337</c:v>
                </c:pt>
                <c:pt idx="1188">
                  <c:v>2.45857</c:v>
                </c:pt>
                <c:pt idx="1189">
                  <c:v>2.56057</c:v>
                </c:pt>
                <c:pt idx="1190">
                  <c:v>2.59557</c:v>
                </c:pt>
                <c:pt idx="1191">
                  <c:v>2.48757</c:v>
                </c:pt>
                <c:pt idx="1192">
                  <c:v>2.49345</c:v>
                </c:pt>
                <c:pt idx="1193">
                  <c:v>2.49873</c:v>
                </c:pt>
                <c:pt idx="1194">
                  <c:v>2.48333</c:v>
                </c:pt>
                <c:pt idx="1195">
                  <c:v>2.15183</c:v>
                </c:pt>
                <c:pt idx="1196">
                  <c:v>2.15663</c:v>
                </c:pt>
                <c:pt idx="1197">
                  <c:v>2.16158</c:v>
                </c:pt>
                <c:pt idx="1198">
                  <c:v>1.86358</c:v>
                </c:pt>
                <c:pt idx="1199">
                  <c:v>1.91958</c:v>
                </c:pt>
                <c:pt idx="1200">
                  <c:v>1.93008</c:v>
                </c:pt>
                <c:pt idx="1201">
                  <c:v>1.98288</c:v>
                </c:pt>
                <c:pt idx="1202">
                  <c:v>1.92363</c:v>
                </c:pt>
                <c:pt idx="1203">
                  <c:v>1.97563</c:v>
                </c:pt>
                <c:pt idx="1204">
                  <c:v>1.93763</c:v>
                </c:pt>
                <c:pt idx="1205">
                  <c:v>1.95613</c:v>
                </c:pt>
                <c:pt idx="1206">
                  <c:v>1.96093</c:v>
                </c:pt>
                <c:pt idx="1207">
                  <c:v>1.92653</c:v>
                </c:pt>
                <c:pt idx="1208">
                  <c:v>1.93129</c:v>
                </c:pt>
                <c:pt idx="1209">
                  <c:v>1.91049</c:v>
                </c:pt>
                <c:pt idx="1210">
                  <c:v>1.91484</c:v>
                </c:pt>
                <c:pt idx="1211">
                  <c:v>2.17484</c:v>
                </c:pt>
                <c:pt idx="1212">
                  <c:v>1.96784</c:v>
                </c:pt>
                <c:pt idx="1213">
                  <c:v>1.94334</c:v>
                </c:pt>
                <c:pt idx="1214">
                  <c:v>1.91294</c:v>
                </c:pt>
                <c:pt idx="1215">
                  <c:v>1.94519</c:v>
                </c:pt>
                <c:pt idx="1216">
                  <c:v>1.83344</c:v>
                </c:pt>
                <c:pt idx="1217">
                  <c:v>1.92794</c:v>
                </c:pt>
                <c:pt idx="1218">
                  <c:v>1.89894</c:v>
                </c:pt>
                <c:pt idx="1219">
                  <c:v>1.81194</c:v>
                </c:pt>
                <c:pt idx="1220">
                  <c:v>1.78234</c:v>
                </c:pt>
                <c:pt idx="1221">
                  <c:v>1.73534</c:v>
                </c:pt>
                <c:pt idx="1222">
                  <c:v>1.81634</c:v>
                </c:pt>
                <c:pt idx="1223">
                  <c:v>1.82684</c:v>
                </c:pt>
                <c:pt idx="1224">
                  <c:v>2.04284</c:v>
                </c:pt>
                <c:pt idx="1225">
                  <c:v>2.04724</c:v>
                </c:pt>
                <c:pt idx="1226">
                  <c:v>2.06074</c:v>
                </c:pt>
                <c:pt idx="1227">
                  <c:v>2.07274</c:v>
                </c:pt>
                <c:pt idx="1228">
                  <c:v>2.07394</c:v>
                </c:pt>
                <c:pt idx="1229">
                  <c:v>2.03374</c:v>
                </c:pt>
                <c:pt idx="1230">
                  <c:v>2.02684</c:v>
                </c:pt>
                <c:pt idx="1231">
                  <c:v>2.0302</c:v>
                </c:pt>
                <c:pt idx="1232">
                  <c:v>2.03575</c:v>
                </c:pt>
                <c:pt idx="1233">
                  <c:v>2.13925</c:v>
                </c:pt>
                <c:pt idx="1234">
                  <c:v>2.052249999999996</c:v>
                </c:pt>
                <c:pt idx="1235">
                  <c:v>2.04345</c:v>
                </c:pt>
                <c:pt idx="1236">
                  <c:v>2.05465</c:v>
                </c:pt>
                <c:pt idx="1237">
                  <c:v>2.1379</c:v>
                </c:pt>
                <c:pt idx="1238">
                  <c:v>2.1459</c:v>
                </c:pt>
                <c:pt idx="1239">
                  <c:v>2.29665</c:v>
                </c:pt>
                <c:pt idx="1240">
                  <c:v>2.30325</c:v>
                </c:pt>
                <c:pt idx="1241">
                  <c:v>2.20825</c:v>
                </c:pt>
                <c:pt idx="1242">
                  <c:v>2.224</c:v>
                </c:pt>
                <c:pt idx="1243">
                  <c:v>2.2945</c:v>
                </c:pt>
                <c:pt idx="1244">
                  <c:v>2.521</c:v>
                </c:pt>
                <c:pt idx="1245">
                  <c:v>2.451999999999999</c:v>
                </c:pt>
                <c:pt idx="1246">
                  <c:v>2.49325</c:v>
                </c:pt>
                <c:pt idx="1247">
                  <c:v>2.451999999999999</c:v>
                </c:pt>
                <c:pt idx="1248">
                  <c:v>2.536</c:v>
                </c:pt>
                <c:pt idx="1249">
                  <c:v>2.50825</c:v>
                </c:pt>
                <c:pt idx="1250">
                  <c:v>2.557</c:v>
                </c:pt>
                <c:pt idx="1251">
                  <c:v>2.609</c:v>
                </c:pt>
                <c:pt idx="1252">
                  <c:v>3.002</c:v>
                </c:pt>
                <c:pt idx="1253">
                  <c:v>2.99075</c:v>
                </c:pt>
                <c:pt idx="1254">
                  <c:v>2.97425</c:v>
                </c:pt>
                <c:pt idx="1255">
                  <c:v>3.0305</c:v>
                </c:pt>
                <c:pt idx="1256">
                  <c:v>2.98925</c:v>
                </c:pt>
                <c:pt idx="1257">
                  <c:v>2.88725</c:v>
                </c:pt>
                <c:pt idx="1258">
                  <c:v>3.07475</c:v>
                </c:pt>
                <c:pt idx="1259">
                  <c:v>3.06905</c:v>
                </c:pt>
                <c:pt idx="1260">
                  <c:v>2.99405</c:v>
                </c:pt>
                <c:pt idx="1261">
                  <c:v>3.04055</c:v>
                </c:pt>
                <c:pt idx="1262">
                  <c:v>3.04085</c:v>
                </c:pt>
                <c:pt idx="1263">
                  <c:v>3.04917</c:v>
                </c:pt>
                <c:pt idx="1264">
                  <c:v>3.03897</c:v>
                </c:pt>
                <c:pt idx="1265">
                  <c:v>3.06297</c:v>
                </c:pt>
                <c:pt idx="1266">
                  <c:v>3.03597</c:v>
                </c:pt>
                <c:pt idx="1267">
                  <c:v>2.83347</c:v>
                </c:pt>
                <c:pt idx="1268">
                  <c:v>3.35847</c:v>
                </c:pt>
                <c:pt idx="1269">
                  <c:v>3.33047</c:v>
                </c:pt>
                <c:pt idx="1270">
                  <c:v>2.94547</c:v>
                </c:pt>
                <c:pt idx="1271">
                  <c:v>2.93497</c:v>
                </c:pt>
                <c:pt idx="1272">
                  <c:v>2.892609999999996</c:v>
                </c:pt>
                <c:pt idx="1273">
                  <c:v>2.96536</c:v>
                </c:pt>
                <c:pt idx="1274">
                  <c:v>2.96046</c:v>
                </c:pt>
                <c:pt idx="1275">
                  <c:v>2.972459999999996</c:v>
                </c:pt>
                <c:pt idx="1276">
                  <c:v>2.47746</c:v>
                </c:pt>
                <c:pt idx="1277">
                  <c:v>2.43796</c:v>
                </c:pt>
                <c:pt idx="1278">
                  <c:v>2.46471</c:v>
                </c:pt>
                <c:pt idx="1279">
                  <c:v>2.45721</c:v>
                </c:pt>
                <c:pt idx="1280">
                  <c:v>2.47821</c:v>
                </c:pt>
                <c:pt idx="1281">
                  <c:v>2.45141</c:v>
                </c:pt>
                <c:pt idx="1282">
                  <c:v>2.44741</c:v>
                </c:pt>
                <c:pt idx="1283">
                  <c:v>2.536659999999996</c:v>
                </c:pt>
                <c:pt idx="1284">
                  <c:v>2.62606</c:v>
                </c:pt>
                <c:pt idx="1285">
                  <c:v>2.66386</c:v>
                </c:pt>
                <c:pt idx="1286">
                  <c:v>2.66491</c:v>
                </c:pt>
                <c:pt idx="1287">
                  <c:v>2.66417</c:v>
                </c:pt>
                <c:pt idx="1288">
                  <c:v>2.66697</c:v>
                </c:pt>
                <c:pt idx="1289">
                  <c:v>2.71347</c:v>
                </c:pt>
                <c:pt idx="1290">
                  <c:v>3.11847</c:v>
                </c:pt>
                <c:pt idx="1291">
                  <c:v>3.22847</c:v>
                </c:pt>
                <c:pt idx="1292">
                  <c:v>3.23397</c:v>
                </c:pt>
                <c:pt idx="1293">
                  <c:v>3.23807</c:v>
                </c:pt>
                <c:pt idx="1294">
                  <c:v>3.08957</c:v>
                </c:pt>
                <c:pt idx="1295">
                  <c:v>3.13157</c:v>
                </c:pt>
                <c:pt idx="1296">
                  <c:v>3.16157</c:v>
                </c:pt>
                <c:pt idx="1297">
                  <c:v>3.18317</c:v>
                </c:pt>
                <c:pt idx="1298">
                  <c:v>3.19057</c:v>
                </c:pt>
                <c:pt idx="1299">
                  <c:v>3.21775</c:v>
                </c:pt>
                <c:pt idx="1300">
                  <c:v>3.30775</c:v>
                </c:pt>
                <c:pt idx="1301">
                  <c:v>3.26455</c:v>
                </c:pt>
                <c:pt idx="1302">
                  <c:v>3.395799999999999</c:v>
                </c:pt>
                <c:pt idx="1303">
                  <c:v>3.4738</c:v>
                </c:pt>
                <c:pt idx="1304">
                  <c:v>3.6028</c:v>
                </c:pt>
                <c:pt idx="1305">
                  <c:v>3.5743</c:v>
                </c:pt>
                <c:pt idx="1306">
                  <c:v>3.5563</c:v>
                </c:pt>
                <c:pt idx="1307">
                  <c:v>3.5449</c:v>
                </c:pt>
                <c:pt idx="1308">
                  <c:v>3.3649</c:v>
                </c:pt>
                <c:pt idx="1309">
                  <c:v>3.36662</c:v>
                </c:pt>
                <c:pt idx="1310">
                  <c:v>3.38187</c:v>
                </c:pt>
                <c:pt idx="1311">
                  <c:v>3.33012</c:v>
                </c:pt>
                <c:pt idx="1312">
                  <c:v>3.26712</c:v>
                </c:pt>
                <c:pt idx="1313">
                  <c:v>3.26037</c:v>
                </c:pt>
                <c:pt idx="1314">
                  <c:v>3.31137</c:v>
                </c:pt>
                <c:pt idx="1315">
                  <c:v>3.31707</c:v>
                </c:pt>
                <c:pt idx="1316">
                  <c:v>3.21207</c:v>
                </c:pt>
                <c:pt idx="1317">
                  <c:v>3.15207</c:v>
                </c:pt>
                <c:pt idx="1318">
                  <c:v>3.04257</c:v>
                </c:pt>
                <c:pt idx="1319">
                  <c:v>3.00882</c:v>
                </c:pt>
                <c:pt idx="1320">
                  <c:v>3.07032</c:v>
                </c:pt>
                <c:pt idx="1321">
                  <c:v>3.16482</c:v>
                </c:pt>
                <c:pt idx="1322">
                  <c:v>3.26772</c:v>
                </c:pt>
                <c:pt idx="1323">
                  <c:v>3.27272</c:v>
                </c:pt>
                <c:pt idx="1324">
                  <c:v>3.27542</c:v>
                </c:pt>
                <c:pt idx="1325">
                  <c:v>3.28042</c:v>
                </c:pt>
                <c:pt idx="1326">
                  <c:v>3.23992</c:v>
                </c:pt>
                <c:pt idx="1327">
                  <c:v>3.16492</c:v>
                </c:pt>
                <c:pt idx="1328">
                  <c:v>3.54592</c:v>
                </c:pt>
                <c:pt idx="1329">
                  <c:v>3.98092</c:v>
                </c:pt>
                <c:pt idx="1330">
                  <c:v>3.92767</c:v>
                </c:pt>
                <c:pt idx="1331">
                  <c:v>4.167669999999998</c:v>
                </c:pt>
                <c:pt idx="1332">
                  <c:v>4.150169999999997</c:v>
                </c:pt>
                <c:pt idx="1333">
                  <c:v>4.068969999999998</c:v>
                </c:pt>
                <c:pt idx="1334">
                  <c:v>4.097469999999999</c:v>
                </c:pt>
                <c:pt idx="1335">
                  <c:v>4.140969999999998</c:v>
                </c:pt>
                <c:pt idx="1336">
                  <c:v>3.80497</c:v>
                </c:pt>
                <c:pt idx="1337">
                  <c:v>3.73522</c:v>
                </c:pt>
                <c:pt idx="1338">
                  <c:v>3.82697</c:v>
                </c:pt>
                <c:pt idx="1339">
                  <c:v>3.872469999999996</c:v>
                </c:pt>
                <c:pt idx="1340">
                  <c:v>3.876869999999996</c:v>
                </c:pt>
                <c:pt idx="1341">
                  <c:v>3.88427</c:v>
                </c:pt>
                <c:pt idx="1342">
                  <c:v>3.896269999999996</c:v>
                </c:pt>
                <c:pt idx="1343">
                  <c:v>3.97527</c:v>
                </c:pt>
                <c:pt idx="1344">
                  <c:v>3.97497</c:v>
                </c:pt>
                <c:pt idx="1345">
                  <c:v>3.97467</c:v>
                </c:pt>
                <c:pt idx="1346">
                  <c:v>3.98172</c:v>
                </c:pt>
                <c:pt idx="1347">
                  <c:v>3.98652</c:v>
                </c:pt>
                <c:pt idx="1348">
                  <c:v>3.99382</c:v>
                </c:pt>
                <c:pt idx="1349">
                  <c:v>3.97507</c:v>
                </c:pt>
                <c:pt idx="1350">
                  <c:v>3.95332</c:v>
                </c:pt>
                <c:pt idx="1351">
                  <c:v>3.97507</c:v>
                </c:pt>
                <c:pt idx="1352">
                  <c:v>4.00732</c:v>
                </c:pt>
                <c:pt idx="1353">
                  <c:v>4.03432</c:v>
                </c:pt>
                <c:pt idx="1354">
                  <c:v>4.10932</c:v>
                </c:pt>
                <c:pt idx="1355">
                  <c:v>4.110119999999996</c:v>
                </c:pt>
                <c:pt idx="1356">
                  <c:v>4.05612</c:v>
                </c:pt>
                <c:pt idx="1357">
                  <c:v>4.04187</c:v>
                </c:pt>
                <c:pt idx="1358">
                  <c:v>4.02612</c:v>
                </c:pt>
                <c:pt idx="1359">
                  <c:v>4.104119999999995</c:v>
                </c:pt>
                <c:pt idx="1360">
                  <c:v>4.20662</c:v>
                </c:pt>
                <c:pt idx="1361">
                  <c:v>4.26062</c:v>
                </c:pt>
                <c:pt idx="1362">
                  <c:v>4.21937</c:v>
                </c:pt>
                <c:pt idx="1363">
                  <c:v>4.25762</c:v>
                </c:pt>
                <c:pt idx="1364">
                  <c:v>4.26017</c:v>
                </c:pt>
                <c:pt idx="1365">
                  <c:v>4.31192</c:v>
                </c:pt>
                <c:pt idx="1366">
                  <c:v>4.33667</c:v>
                </c:pt>
                <c:pt idx="1367">
                  <c:v>4.323169999999997</c:v>
                </c:pt>
                <c:pt idx="1368">
                  <c:v>4.26962</c:v>
                </c:pt>
                <c:pt idx="1369">
                  <c:v>4.31312</c:v>
                </c:pt>
                <c:pt idx="1370">
                  <c:v>4.24052</c:v>
                </c:pt>
                <c:pt idx="1371">
                  <c:v>4.18652</c:v>
                </c:pt>
                <c:pt idx="1372">
                  <c:v>3.81652</c:v>
                </c:pt>
                <c:pt idx="1373">
                  <c:v>3.68052</c:v>
                </c:pt>
                <c:pt idx="1374">
                  <c:v>3.64602</c:v>
                </c:pt>
                <c:pt idx="1375">
                  <c:v>3.62502</c:v>
                </c:pt>
                <c:pt idx="1376">
                  <c:v>3.74127</c:v>
                </c:pt>
                <c:pt idx="1377">
                  <c:v>3.61727</c:v>
                </c:pt>
                <c:pt idx="1378">
                  <c:v>3.53077</c:v>
                </c:pt>
                <c:pt idx="1379">
                  <c:v>3.52217</c:v>
                </c:pt>
                <c:pt idx="1380">
                  <c:v>3.52757</c:v>
                </c:pt>
                <c:pt idx="1381">
                  <c:v>3.59157</c:v>
                </c:pt>
                <c:pt idx="1382">
                  <c:v>3.38832</c:v>
                </c:pt>
                <c:pt idx="1383">
                  <c:v>3.33432</c:v>
                </c:pt>
                <c:pt idx="1384">
                  <c:v>3.33382</c:v>
                </c:pt>
                <c:pt idx="1385">
                  <c:v>3.26332</c:v>
                </c:pt>
                <c:pt idx="1386">
                  <c:v>2.78332</c:v>
                </c:pt>
                <c:pt idx="1387">
                  <c:v>2.68507</c:v>
                </c:pt>
                <c:pt idx="1388">
                  <c:v>2.69157</c:v>
                </c:pt>
                <c:pt idx="1389">
                  <c:v>2.69257</c:v>
                </c:pt>
                <c:pt idx="1390">
                  <c:v>2.70157</c:v>
                </c:pt>
                <c:pt idx="1391">
                  <c:v>2.70307</c:v>
                </c:pt>
                <c:pt idx="1392">
                  <c:v>2.69607</c:v>
                </c:pt>
                <c:pt idx="1393">
                  <c:v>2.69057</c:v>
                </c:pt>
                <c:pt idx="1394">
                  <c:v>2.69507</c:v>
                </c:pt>
                <c:pt idx="1395">
                  <c:v>2.61257</c:v>
                </c:pt>
                <c:pt idx="1396">
                  <c:v>2.59457</c:v>
                </c:pt>
                <c:pt idx="1397">
                  <c:v>2.64107</c:v>
                </c:pt>
                <c:pt idx="1398">
                  <c:v>2.59607</c:v>
                </c:pt>
                <c:pt idx="1399">
                  <c:v>2.66307</c:v>
                </c:pt>
                <c:pt idx="1400">
                  <c:v>2.66812</c:v>
                </c:pt>
                <c:pt idx="1401">
                  <c:v>2.67862</c:v>
                </c:pt>
                <c:pt idx="1402">
                  <c:v>2.68129</c:v>
                </c:pt>
                <c:pt idx="1403">
                  <c:v>2.69404</c:v>
                </c:pt>
                <c:pt idx="1404">
                  <c:v>2.65879</c:v>
                </c:pt>
                <c:pt idx="1405">
                  <c:v>2.70979</c:v>
                </c:pt>
                <c:pt idx="1406">
                  <c:v>2.69399</c:v>
                </c:pt>
                <c:pt idx="1407">
                  <c:v>2.69139</c:v>
                </c:pt>
                <c:pt idx="1408">
                  <c:v>2.71764</c:v>
                </c:pt>
                <c:pt idx="1409">
                  <c:v>2.73339</c:v>
                </c:pt>
                <c:pt idx="1410">
                  <c:v>2.67339</c:v>
                </c:pt>
                <c:pt idx="1411">
                  <c:v>2.99589</c:v>
                </c:pt>
                <c:pt idx="1412">
                  <c:v>3.01089</c:v>
                </c:pt>
                <c:pt idx="1413">
                  <c:v>3.27989</c:v>
                </c:pt>
                <c:pt idx="1414">
                  <c:v>3.26789</c:v>
                </c:pt>
                <c:pt idx="1415">
                  <c:v>3.26039</c:v>
                </c:pt>
                <c:pt idx="1416">
                  <c:v>3.29714</c:v>
                </c:pt>
                <c:pt idx="1417">
                  <c:v>3.31739</c:v>
                </c:pt>
                <c:pt idx="1418">
                  <c:v>3.33069</c:v>
                </c:pt>
                <c:pt idx="1419">
                  <c:v>3.34409</c:v>
                </c:pt>
                <c:pt idx="1420">
                  <c:v>3.34817</c:v>
                </c:pt>
                <c:pt idx="1421">
                  <c:v>3.35422</c:v>
                </c:pt>
                <c:pt idx="1422">
                  <c:v>3.47022</c:v>
                </c:pt>
                <c:pt idx="1423">
                  <c:v>3.62622</c:v>
                </c:pt>
                <c:pt idx="1424">
                  <c:v>3.57522</c:v>
                </c:pt>
                <c:pt idx="1425">
                  <c:v>3.58292</c:v>
                </c:pt>
                <c:pt idx="1426">
                  <c:v>3.69317</c:v>
                </c:pt>
                <c:pt idx="1427">
                  <c:v>3.66992</c:v>
                </c:pt>
                <c:pt idx="1428">
                  <c:v>3.65942</c:v>
                </c:pt>
                <c:pt idx="1429">
                  <c:v>3.36542</c:v>
                </c:pt>
                <c:pt idx="1430">
                  <c:v>3.12142</c:v>
                </c:pt>
                <c:pt idx="1431">
                  <c:v>3.15042</c:v>
                </c:pt>
                <c:pt idx="1432">
                  <c:v>3.18442</c:v>
                </c:pt>
                <c:pt idx="1433">
                  <c:v>3.25192</c:v>
                </c:pt>
                <c:pt idx="1434">
                  <c:v>3.13117</c:v>
                </c:pt>
                <c:pt idx="1435">
                  <c:v>3.11117</c:v>
                </c:pt>
                <c:pt idx="1436">
                  <c:v>3.09117</c:v>
                </c:pt>
                <c:pt idx="1437">
                  <c:v>3.16317</c:v>
                </c:pt>
                <c:pt idx="1438">
                  <c:v>3.37617</c:v>
                </c:pt>
                <c:pt idx="1439">
                  <c:v>3.32967</c:v>
                </c:pt>
                <c:pt idx="1440">
                  <c:v>3.24267</c:v>
                </c:pt>
                <c:pt idx="1441">
                  <c:v>3.24597</c:v>
                </c:pt>
                <c:pt idx="1442">
                  <c:v>3.31347</c:v>
                </c:pt>
                <c:pt idx="1443">
                  <c:v>3.41397</c:v>
                </c:pt>
                <c:pt idx="1444">
                  <c:v>3.25422</c:v>
                </c:pt>
                <c:pt idx="1445">
                  <c:v>3.24832</c:v>
                </c:pt>
                <c:pt idx="1446">
                  <c:v>3.11432</c:v>
                </c:pt>
                <c:pt idx="1447">
                  <c:v>2.97632</c:v>
                </c:pt>
                <c:pt idx="1448">
                  <c:v>2.97232</c:v>
                </c:pt>
                <c:pt idx="1449">
                  <c:v>2.97792</c:v>
                </c:pt>
                <c:pt idx="1450">
                  <c:v>2.98792</c:v>
                </c:pt>
                <c:pt idx="1451">
                  <c:v>3.00592</c:v>
                </c:pt>
                <c:pt idx="1452">
                  <c:v>3.01212</c:v>
                </c:pt>
                <c:pt idx="1453">
                  <c:v>3.03237</c:v>
                </c:pt>
                <c:pt idx="1454">
                  <c:v>3.03847</c:v>
                </c:pt>
                <c:pt idx="1455">
                  <c:v>3.04457</c:v>
                </c:pt>
                <c:pt idx="1456">
                  <c:v>3.04547</c:v>
                </c:pt>
                <c:pt idx="1457">
                  <c:v>3.04667</c:v>
                </c:pt>
                <c:pt idx="1458">
                  <c:v>3.04847</c:v>
                </c:pt>
                <c:pt idx="1459">
                  <c:v>3.10397</c:v>
                </c:pt>
                <c:pt idx="1460">
                  <c:v>3.24497</c:v>
                </c:pt>
                <c:pt idx="1461">
                  <c:v>3.27272</c:v>
                </c:pt>
                <c:pt idx="1462">
                  <c:v>3.23072</c:v>
                </c:pt>
                <c:pt idx="1463">
                  <c:v>3.20522</c:v>
                </c:pt>
                <c:pt idx="1464">
                  <c:v>2.96372</c:v>
                </c:pt>
                <c:pt idx="1465">
                  <c:v>2.94572</c:v>
                </c:pt>
                <c:pt idx="1466">
                  <c:v>3.02522</c:v>
                </c:pt>
                <c:pt idx="1467">
                  <c:v>3.05272</c:v>
                </c:pt>
                <c:pt idx="1468">
                  <c:v>3.15272</c:v>
                </c:pt>
                <c:pt idx="1469">
                  <c:v>3.15822</c:v>
                </c:pt>
                <c:pt idx="1470">
                  <c:v>3.17022</c:v>
                </c:pt>
                <c:pt idx="1471">
                  <c:v>3.10872</c:v>
                </c:pt>
                <c:pt idx="1472">
                  <c:v>3.16197</c:v>
                </c:pt>
                <c:pt idx="1473">
                  <c:v>3.15607</c:v>
                </c:pt>
                <c:pt idx="1474">
                  <c:v>3.13987</c:v>
                </c:pt>
                <c:pt idx="1475">
                  <c:v>3.07347</c:v>
                </c:pt>
                <c:pt idx="1476">
                  <c:v>3.26697</c:v>
                </c:pt>
                <c:pt idx="1477">
                  <c:v>3.25923</c:v>
                </c:pt>
                <c:pt idx="1478">
                  <c:v>3.58323</c:v>
                </c:pt>
                <c:pt idx="1479">
                  <c:v>3.58983</c:v>
                </c:pt>
                <c:pt idx="1480">
                  <c:v>3.50208</c:v>
                </c:pt>
                <c:pt idx="1481">
                  <c:v>3.48978</c:v>
                </c:pt>
                <c:pt idx="1482">
                  <c:v>3.47248</c:v>
                </c:pt>
                <c:pt idx="1483">
                  <c:v>3.47503</c:v>
                </c:pt>
                <c:pt idx="1484">
                  <c:v>3.47733</c:v>
                </c:pt>
                <c:pt idx="1485">
                  <c:v>3.36033</c:v>
                </c:pt>
                <c:pt idx="1486">
                  <c:v>3.32658</c:v>
                </c:pt>
                <c:pt idx="1487">
                  <c:v>3.43233</c:v>
                </c:pt>
                <c:pt idx="1488">
                  <c:v>3.48108</c:v>
                </c:pt>
                <c:pt idx="1489">
                  <c:v>3.48348</c:v>
                </c:pt>
                <c:pt idx="1490">
                  <c:v>3.50598</c:v>
                </c:pt>
                <c:pt idx="1491">
                  <c:v>3.48873</c:v>
                </c:pt>
                <c:pt idx="1492">
                  <c:v>3.49073</c:v>
                </c:pt>
                <c:pt idx="1493">
                  <c:v>3.54098</c:v>
                </c:pt>
                <c:pt idx="1494">
                  <c:v>3.45148</c:v>
                </c:pt>
                <c:pt idx="1495">
                  <c:v>3.36948</c:v>
                </c:pt>
                <c:pt idx="1496">
                  <c:v>3.43173</c:v>
                </c:pt>
                <c:pt idx="1497">
                  <c:v>3.13398</c:v>
                </c:pt>
                <c:pt idx="1498">
                  <c:v>3.19698</c:v>
                </c:pt>
                <c:pt idx="1499">
                  <c:v>3.16023</c:v>
                </c:pt>
                <c:pt idx="1500">
                  <c:v>3.11973</c:v>
                </c:pt>
                <c:pt idx="1501">
                  <c:v>3.08523</c:v>
                </c:pt>
                <c:pt idx="1502">
                  <c:v>2.99898</c:v>
                </c:pt>
                <c:pt idx="1503">
                  <c:v>2.95773</c:v>
                </c:pt>
                <c:pt idx="1504">
                  <c:v>2.94523</c:v>
                </c:pt>
                <c:pt idx="1505">
                  <c:v>2.82523</c:v>
                </c:pt>
                <c:pt idx="1506">
                  <c:v>2.82843</c:v>
                </c:pt>
                <c:pt idx="1507">
                  <c:v>2.81673</c:v>
                </c:pt>
                <c:pt idx="1508">
                  <c:v>2.82339</c:v>
                </c:pt>
                <c:pt idx="1509">
                  <c:v>2.88639</c:v>
                </c:pt>
                <c:pt idx="1510">
                  <c:v>2.89219</c:v>
                </c:pt>
                <c:pt idx="1511">
                  <c:v>2.876439999999997</c:v>
                </c:pt>
                <c:pt idx="1512">
                  <c:v>2.88104</c:v>
                </c:pt>
                <c:pt idx="1513">
                  <c:v>2.88904</c:v>
                </c:pt>
                <c:pt idx="1514">
                  <c:v>2.88919</c:v>
                </c:pt>
                <c:pt idx="1515">
                  <c:v>2.88789</c:v>
                </c:pt>
                <c:pt idx="1516">
                  <c:v>2.89059</c:v>
                </c:pt>
                <c:pt idx="1517">
                  <c:v>2.84334</c:v>
                </c:pt>
                <c:pt idx="1518">
                  <c:v>2.84594</c:v>
                </c:pt>
                <c:pt idx="1519">
                  <c:v>2.91394</c:v>
                </c:pt>
                <c:pt idx="1520">
                  <c:v>2.94019</c:v>
                </c:pt>
                <c:pt idx="1521">
                  <c:v>2.93789</c:v>
                </c:pt>
                <c:pt idx="1522">
                  <c:v>2.94829</c:v>
                </c:pt>
                <c:pt idx="1523">
                  <c:v>2.94829</c:v>
                </c:pt>
                <c:pt idx="1524">
                  <c:v>2.95579</c:v>
                </c:pt>
                <c:pt idx="1525">
                  <c:v>2.96609</c:v>
                </c:pt>
                <c:pt idx="1526">
                  <c:v>2.97659</c:v>
                </c:pt>
                <c:pt idx="1527">
                  <c:v>2.93259</c:v>
                </c:pt>
                <c:pt idx="1528">
                  <c:v>2.88559</c:v>
                </c:pt>
                <c:pt idx="1529">
                  <c:v>2.87119</c:v>
                </c:pt>
                <c:pt idx="1530">
                  <c:v>2.88099</c:v>
                </c:pt>
                <c:pt idx="1531">
                  <c:v>2.89773</c:v>
                </c:pt>
                <c:pt idx="1532">
                  <c:v>2.91843</c:v>
                </c:pt>
                <c:pt idx="1533">
                  <c:v>2.87355</c:v>
                </c:pt>
                <c:pt idx="1534">
                  <c:v>2.87035</c:v>
                </c:pt>
                <c:pt idx="1535">
                  <c:v>2.87735</c:v>
                </c:pt>
                <c:pt idx="1536">
                  <c:v>2.87768</c:v>
                </c:pt>
                <c:pt idx="1537">
                  <c:v>2.87888</c:v>
                </c:pt>
                <c:pt idx="1538">
                  <c:v>2.87978</c:v>
                </c:pt>
                <c:pt idx="1539">
                  <c:v>2.88228</c:v>
                </c:pt>
                <c:pt idx="1540">
                  <c:v>2.83853</c:v>
                </c:pt>
                <c:pt idx="1541">
                  <c:v>2.84183</c:v>
                </c:pt>
                <c:pt idx="1542">
                  <c:v>2.84863</c:v>
                </c:pt>
                <c:pt idx="1543">
                  <c:v>2.96563</c:v>
                </c:pt>
                <c:pt idx="1544">
                  <c:v>2.96581</c:v>
                </c:pt>
                <c:pt idx="1545">
                  <c:v>2.97481</c:v>
                </c:pt>
                <c:pt idx="1546">
                  <c:v>3.00631</c:v>
                </c:pt>
                <c:pt idx="1547">
                  <c:v>3.00971</c:v>
                </c:pt>
                <c:pt idx="1548">
                  <c:v>3.01251</c:v>
                </c:pt>
                <c:pt idx="1549">
                  <c:v>3.01591</c:v>
                </c:pt>
                <c:pt idx="1550">
                  <c:v>3.01681</c:v>
                </c:pt>
                <c:pt idx="1551">
                  <c:v>3.07306</c:v>
                </c:pt>
                <c:pt idx="1552">
                  <c:v>3.06106</c:v>
                </c:pt>
                <c:pt idx="1553">
                  <c:v>3.07526</c:v>
                </c:pt>
                <c:pt idx="1554">
                  <c:v>3.06026</c:v>
                </c:pt>
                <c:pt idx="1555">
                  <c:v>3.18476</c:v>
                </c:pt>
                <c:pt idx="1556">
                  <c:v>3.23876</c:v>
                </c:pt>
                <c:pt idx="1557">
                  <c:v>3.24346</c:v>
                </c:pt>
                <c:pt idx="1558">
                  <c:v>3.24241</c:v>
                </c:pt>
                <c:pt idx="1559">
                  <c:v>3.24231</c:v>
                </c:pt>
                <c:pt idx="1560">
                  <c:v>3.23381</c:v>
                </c:pt>
                <c:pt idx="1561">
                  <c:v>3.19556</c:v>
                </c:pt>
                <c:pt idx="1562">
                  <c:v>3.09206</c:v>
                </c:pt>
                <c:pt idx="1563">
                  <c:v>3.05456</c:v>
                </c:pt>
                <c:pt idx="1564">
                  <c:v>3.10856</c:v>
                </c:pt>
                <c:pt idx="1565">
                  <c:v>3.13406</c:v>
                </c:pt>
                <c:pt idx="1566">
                  <c:v>3.16091</c:v>
                </c:pt>
                <c:pt idx="1567">
                  <c:v>3.20441</c:v>
                </c:pt>
                <c:pt idx="1568">
                  <c:v>3.21781</c:v>
                </c:pt>
                <c:pt idx="1569">
                  <c:v>3.22969</c:v>
                </c:pt>
                <c:pt idx="1570">
                  <c:v>3.23489</c:v>
                </c:pt>
                <c:pt idx="1571">
                  <c:v>3.23759</c:v>
                </c:pt>
                <c:pt idx="1572">
                  <c:v>3.24359</c:v>
                </c:pt>
                <c:pt idx="1573">
                  <c:v>3.20909</c:v>
                </c:pt>
                <c:pt idx="1574">
                  <c:v>3.19634</c:v>
                </c:pt>
                <c:pt idx="1575">
                  <c:v>3.17834</c:v>
                </c:pt>
                <c:pt idx="1576">
                  <c:v>3.09386</c:v>
                </c:pt>
                <c:pt idx="1577">
                  <c:v>3.06536</c:v>
                </c:pt>
                <c:pt idx="1578">
                  <c:v>3.14111</c:v>
                </c:pt>
                <c:pt idx="1579">
                  <c:v>3.14181</c:v>
                </c:pt>
                <c:pt idx="1580">
                  <c:v>3.14581</c:v>
                </c:pt>
                <c:pt idx="1581">
                  <c:v>3.14831</c:v>
                </c:pt>
                <c:pt idx="1582">
                  <c:v>3.15803</c:v>
                </c:pt>
                <c:pt idx="1583">
                  <c:v>3.16478</c:v>
                </c:pt>
                <c:pt idx="1584">
                  <c:v>3.16643</c:v>
                </c:pt>
                <c:pt idx="1585">
                  <c:v>3.27343</c:v>
                </c:pt>
                <c:pt idx="1586">
                  <c:v>3.33743</c:v>
                </c:pt>
                <c:pt idx="1587">
                  <c:v>3.33803</c:v>
                </c:pt>
                <c:pt idx="1588">
                  <c:v>3.46553</c:v>
                </c:pt>
                <c:pt idx="1589">
                  <c:v>3.38153</c:v>
                </c:pt>
                <c:pt idx="1590">
                  <c:v>3.38653</c:v>
                </c:pt>
                <c:pt idx="1591">
                  <c:v>3.39463</c:v>
                </c:pt>
                <c:pt idx="1592">
                  <c:v>3.39823</c:v>
                </c:pt>
                <c:pt idx="1593">
                  <c:v>3.40453</c:v>
                </c:pt>
                <c:pt idx="1594">
                  <c:v>3.40123</c:v>
                </c:pt>
                <c:pt idx="1595">
                  <c:v>3.39153</c:v>
                </c:pt>
                <c:pt idx="1596">
                  <c:v>3.37863</c:v>
                </c:pt>
                <c:pt idx="1597">
                  <c:v>3.38763</c:v>
                </c:pt>
                <c:pt idx="1598">
                  <c:v>3.37413</c:v>
                </c:pt>
                <c:pt idx="1599">
                  <c:v>3.37013</c:v>
                </c:pt>
                <c:pt idx="1600">
                  <c:v>3.36638</c:v>
                </c:pt>
                <c:pt idx="1601">
                  <c:v>3.372079999999996</c:v>
                </c:pt>
                <c:pt idx="1602">
                  <c:v>3.36648</c:v>
                </c:pt>
                <c:pt idx="1603">
                  <c:v>3.36998</c:v>
                </c:pt>
                <c:pt idx="1604">
                  <c:v>3.37388</c:v>
                </c:pt>
                <c:pt idx="1605">
                  <c:v>3.43838</c:v>
                </c:pt>
                <c:pt idx="1606">
                  <c:v>3.45026</c:v>
                </c:pt>
                <c:pt idx="1607">
                  <c:v>3.43386</c:v>
                </c:pt>
                <c:pt idx="1608">
                  <c:v>3.41631</c:v>
                </c:pt>
                <c:pt idx="1609">
                  <c:v>3.33931</c:v>
                </c:pt>
                <c:pt idx="1610">
                  <c:v>3.34661</c:v>
                </c:pt>
                <c:pt idx="1611">
                  <c:v>3.29111</c:v>
                </c:pt>
                <c:pt idx="1612">
                  <c:v>3.29476</c:v>
                </c:pt>
                <c:pt idx="1613">
                  <c:v>3.18676</c:v>
                </c:pt>
                <c:pt idx="1614">
                  <c:v>3.21796</c:v>
                </c:pt>
                <c:pt idx="1615">
                  <c:v>3.20791</c:v>
                </c:pt>
                <c:pt idx="1616">
                  <c:v>3.12591</c:v>
                </c:pt>
                <c:pt idx="1617">
                  <c:v>3.07891</c:v>
                </c:pt>
                <c:pt idx="1618">
                  <c:v>3.08141</c:v>
                </c:pt>
                <c:pt idx="1619">
                  <c:v>3.09101</c:v>
                </c:pt>
                <c:pt idx="1620">
                  <c:v>3.01001</c:v>
                </c:pt>
                <c:pt idx="1621">
                  <c:v>3.01361</c:v>
                </c:pt>
                <c:pt idx="1622">
                  <c:v>3.01911</c:v>
                </c:pt>
                <c:pt idx="1623">
                  <c:v>3.02031</c:v>
                </c:pt>
                <c:pt idx="1624">
                  <c:v>3.02221</c:v>
                </c:pt>
                <c:pt idx="1625">
                  <c:v>3.19096</c:v>
                </c:pt>
                <c:pt idx="1626">
                  <c:v>3.19496</c:v>
                </c:pt>
                <c:pt idx="1627">
                  <c:v>3.19826</c:v>
                </c:pt>
                <c:pt idx="1628">
                  <c:v>3.20586</c:v>
                </c:pt>
                <c:pt idx="1629">
                  <c:v>3.23586</c:v>
                </c:pt>
                <c:pt idx="1630">
                  <c:v>3.25116</c:v>
                </c:pt>
                <c:pt idx="1631">
                  <c:v>3.26226</c:v>
                </c:pt>
                <c:pt idx="1632">
                  <c:v>3.26451</c:v>
                </c:pt>
                <c:pt idx="1633">
                  <c:v>3.26681</c:v>
                </c:pt>
                <c:pt idx="1634">
                  <c:v>3.26811</c:v>
                </c:pt>
                <c:pt idx="1635">
                  <c:v>3.27552</c:v>
                </c:pt>
                <c:pt idx="1636">
                  <c:v>3.27992</c:v>
                </c:pt>
                <c:pt idx="1637">
                  <c:v>3.28232</c:v>
                </c:pt>
                <c:pt idx="1638">
                  <c:v>3.34232</c:v>
                </c:pt>
                <c:pt idx="1639">
                  <c:v>3.58982</c:v>
                </c:pt>
                <c:pt idx="1640">
                  <c:v>3.59142</c:v>
                </c:pt>
                <c:pt idx="1641">
                  <c:v>3.59642</c:v>
                </c:pt>
                <c:pt idx="1642">
                  <c:v>3.57602</c:v>
                </c:pt>
                <c:pt idx="1643">
                  <c:v>3.60302</c:v>
                </c:pt>
                <c:pt idx="1644">
                  <c:v>3.46427</c:v>
                </c:pt>
                <c:pt idx="1645">
                  <c:v>3.44837</c:v>
                </c:pt>
                <c:pt idx="1646">
                  <c:v>3.22337</c:v>
                </c:pt>
                <c:pt idx="1647">
                  <c:v>3.20837</c:v>
                </c:pt>
                <c:pt idx="1648">
                  <c:v>3.30362</c:v>
                </c:pt>
                <c:pt idx="1649">
                  <c:v>3.30662</c:v>
                </c:pt>
                <c:pt idx="1650">
                  <c:v>3.31132</c:v>
                </c:pt>
                <c:pt idx="1651">
                  <c:v>3.31852</c:v>
                </c:pt>
                <c:pt idx="1652">
                  <c:v>3.33477</c:v>
                </c:pt>
                <c:pt idx="1653">
                  <c:v>3.33617</c:v>
                </c:pt>
                <c:pt idx="1654">
                  <c:v>3.35327</c:v>
                </c:pt>
                <c:pt idx="1655">
                  <c:v>3.395269999999996</c:v>
                </c:pt>
                <c:pt idx="1656">
                  <c:v>3.42327</c:v>
                </c:pt>
                <c:pt idx="1657">
                  <c:v>3.43187</c:v>
                </c:pt>
                <c:pt idx="1658">
                  <c:v>3.43262</c:v>
                </c:pt>
                <c:pt idx="1659">
                  <c:v>3.43672</c:v>
                </c:pt>
                <c:pt idx="1660">
                  <c:v>3.50122</c:v>
                </c:pt>
                <c:pt idx="1661">
                  <c:v>3.52122</c:v>
                </c:pt>
                <c:pt idx="1662">
                  <c:v>3.53722</c:v>
                </c:pt>
                <c:pt idx="1663">
                  <c:v>3.53522</c:v>
                </c:pt>
                <c:pt idx="1664">
                  <c:v>3.54302</c:v>
                </c:pt>
                <c:pt idx="1665">
                  <c:v>3.60302</c:v>
                </c:pt>
                <c:pt idx="1666">
                  <c:v>3.60752</c:v>
                </c:pt>
                <c:pt idx="1667">
                  <c:v>3.61012</c:v>
                </c:pt>
                <c:pt idx="1668">
                  <c:v>3.53662</c:v>
                </c:pt>
                <c:pt idx="1669">
                  <c:v>3.48562</c:v>
                </c:pt>
                <c:pt idx="1670">
                  <c:v>3.44662</c:v>
                </c:pt>
                <c:pt idx="1671">
                  <c:v>3.43087</c:v>
                </c:pt>
                <c:pt idx="1672">
                  <c:v>3.38587</c:v>
                </c:pt>
                <c:pt idx="1673">
                  <c:v>3.3951</c:v>
                </c:pt>
                <c:pt idx="1674">
                  <c:v>3.3741</c:v>
                </c:pt>
                <c:pt idx="1675">
                  <c:v>3.3584</c:v>
                </c:pt>
                <c:pt idx="1676">
                  <c:v>3.315799999999998</c:v>
                </c:pt>
                <c:pt idx="1677">
                  <c:v>3.309649999999996</c:v>
                </c:pt>
                <c:pt idx="1678">
                  <c:v>3.29445</c:v>
                </c:pt>
                <c:pt idx="1679">
                  <c:v>3.306249999999996</c:v>
                </c:pt>
                <c:pt idx="1680">
                  <c:v>3.29505</c:v>
                </c:pt>
                <c:pt idx="1681">
                  <c:v>3.27515</c:v>
                </c:pt>
                <c:pt idx="1682">
                  <c:v>3.23645</c:v>
                </c:pt>
                <c:pt idx="1683">
                  <c:v>3.24535</c:v>
                </c:pt>
                <c:pt idx="1684">
                  <c:v>3.24855</c:v>
                </c:pt>
                <c:pt idx="1685">
                  <c:v>3.25405</c:v>
                </c:pt>
                <c:pt idx="1686">
                  <c:v>3.25525</c:v>
                </c:pt>
                <c:pt idx="1687">
                  <c:v>3.26085</c:v>
                </c:pt>
                <c:pt idx="1688">
                  <c:v>3.27242</c:v>
                </c:pt>
                <c:pt idx="1689">
                  <c:v>3.27602</c:v>
                </c:pt>
                <c:pt idx="1690">
                  <c:v>3.26332</c:v>
                </c:pt>
                <c:pt idx="1691">
                  <c:v>3.26502</c:v>
                </c:pt>
                <c:pt idx="1692">
                  <c:v>3.26662</c:v>
                </c:pt>
                <c:pt idx="1693">
                  <c:v>3.26922</c:v>
                </c:pt>
                <c:pt idx="1694">
                  <c:v>3.23842</c:v>
                </c:pt>
                <c:pt idx="1695">
                  <c:v>3.25417</c:v>
                </c:pt>
                <c:pt idx="1696">
                  <c:v>3.26977</c:v>
                </c:pt>
                <c:pt idx="1697">
                  <c:v>3.27187</c:v>
                </c:pt>
                <c:pt idx="1698">
                  <c:v>2.89837</c:v>
                </c:pt>
                <c:pt idx="1699">
                  <c:v>2.899269999999996</c:v>
                </c:pt>
                <c:pt idx="1700">
                  <c:v>2.90397</c:v>
                </c:pt>
                <c:pt idx="1701">
                  <c:v>2.91077</c:v>
                </c:pt>
                <c:pt idx="1702">
                  <c:v>2.96927</c:v>
                </c:pt>
                <c:pt idx="1703">
                  <c:v>3.03302</c:v>
                </c:pt>
                <c:pt idx="1704">
                  <c:v>3.03757</c:v>
                </c:pt>
                <c:pt idx="1705">
                  <c:v>3.04127</c:v>
                </c:pt>
                <c:pt idx="1706">
                  <c:v>3.04417</c:v>
                </c:pt>
                <c:pt idx="1707">
                  <c:v>3.08917</c:v>
                </c:pt>
                <c:pt idx="1708">
                  <c:v>3.09147</c:v>
                </c:pt>
                <c:pt idx="1709">
                  <c:v>3.05172</c:v>
                </c:pt>
                <c:pt idx="1710">
                  <c:v>3.00747</c:v>
                </c:pt>
                <c:pt idx="1711">
                  <c:v>3.32097</c:v>
                </c:pt>
                <c:pt idx="1712">
                  <c:v>3.60597</c:v>
                </c:pt>
                <c:pt idx="1713">
                  <c:v>3.60957</c:v>
                </c:pt>
                <c:pt idx="1714">
                  <c:v>3.59457</c:v>
                </c:pt>
                <c:pt idx="1715">
                  <c:v>3.57807</c:v>
                </c:pt>
                <c:pt idx="1716">
                  <c:v>3.58107</c:v>
                </c:pt>
                <c:pt idx="1717">
                  <c:v>3.58527</c:v>
                </c:pt>
                <c:pt idx="1718">
                  <c:v>3.58387</c:v>
                </c:pt>
                <c:pt idx="1719">
                  <c:v>3.59242</c:v>
                </c:pt>
                <c:pt idx="1720">
                  <c:v>3.59352</c:v>
                </c:pt>
                <c:pt idx="1721">
                  <c:v>3.59472</c:v>
                </c:pt>
                <c:pt idx="1722">
                  <c:v>3.59612</c:v>
                </c:pt>
                <c:pt idx="1723">
                  <c:v>3.59927</c:v>
                </c:pt>
                <c:pt idx="1724">
                  <c:v>3.60577</c:v>
                </c:pt>
                <c:pt idx="1725">
                  <c:v>3.60767</c:v>
                </c:pt>
                <c:pt idx="1726">
                  <c:v>3.61647</c:v>
                </c:pt>
                <c:pt idx="1727">
                  <c:v>3.62375</c:v>
                </c:pt>
                <c:pt idx="1728">
                  <c:v>3.62935</c:v>
                </c:pt>
                <c:pt idx="1729">
                  <c:v>3.76735</c:v>
                </c:pt>
                <c:pt idx="1730">
                  <c:v>3.77285</c:v>
                </c:pt>
                <c:pt idx="1731">
                  <c:v>3.78936</c:v>
                </c:pt>
                <c:pt idx="1732">
                  <c:v>3.90636</c:v>
                </c:pt>
                <c:pt idx="1733">
                  <c:v>3.91216</c:v>
                </c:pt>
                <c:pt idx="1734">
                  <c:v>3.91346</c:v>
                </c:pt>
                <c:pt idx="1735">
                  <c:v>3.91676</c:v>
                </c:pt>
                <c:pt idx="1736">
                  <c:v>3.92036</c:v>
                </c:pt>
                <c:pt idx="1737">
                  <c:v>3.77786</c:v>
                </c:pt>
                <c:pt idx="1738">
                  <c:v>3.616859999999996</c:v>
                </c:pt>
                <c:pt idx="1739">
                  <c:v>3.52086</c:v>
                </c:pt>
                <c:pt idx="1740">
                  <c:v>3.61611</c:v>
                </c:pt>
                <c:pt idx="1741">
                  <c:v>3.69861</c:v>
                </c:pt>
                <c:pt idx="1742">
                  <c:v>3.70416</c:v>
                </c:pt>
                <c:pt idx="1743">
                  <c:v>3.70726</c:v>
                </c:pt>
                <c:pt idx="1744">
                  <c:v>3.72066</c:v>
                </c:pt>
                <c:pt idx="1745">
                  <c:v>3.72336</c:v>
                </c:pt>
                <c:pt idx="1746">
                  <c:v>3.72756</c:v>
                </c:pt>
                <c:pt idx="1747">
                  <c:v>3.64581</c:v>
                </c:pt>
                <c:pt idx="1748">
                  <c:v>3.72531</c:v>
                </c:pt>
                <c:pt idx="1749">
                  <c:v>3.73521</c:v>
                </c:pt>
                <c:pt idx="1750">
                  <c:v>3.73746</c:v>
                </c:pt>
                <c:pt idx="1751">
                  <c:v>3.67596</c:v>
                </c:pt>
                <c:pt idx="1752">
                  <c:v>3.68196</c:v>
                </c:pt>
                <c:pt idx="1753">
                  <c:v>3.73446</c:v>
                </c:pt>
                <c:pt idx="1754">
                  <c:v>3.89346</c:v>
                </c:pt>
                <c:pt idx="1755">
                  <c:v>3.89716</c:v>
                </c:pt>
                <c:pt idx="1756">
                  <c:v>3.86116</c:v>
                </c:pt>
                <c:pt idx="1757">
                  <c:v>3.80041</c:v>
                </c:pt>
                <c:pt idx="1758">
                  <c:v>3.71866</c:v>
                </c:pt>
                <c:pt idx="1759">
                  <c:v>3.61866</c:v>
                </c:pt>
                <c:pt idx="1760">
                  <c:v>3.50616</c:v>
                </c:pt>
                <c:pt idx="1761">
                  <c:v>3.39816</c:v>
                </c:pt>
                <c:pt idx="1762">
                  <c:v>3.54816</c:v>
                </c:pt>
                <c:pt idx="1763">
                  <c:v>3.54436</c:v>
                </c:pt>
                <c:pt idx="1764">
                  <c:v>3.40936</c:v>
                </c:pt>
                <c:pt idx="1765">
                  <c:v>3.44511</c:v>
                </c:pt>
                <c:pt idx="1766">
                  <c:v>3.44906</c:v>
                </c:pt>
                <c:pt idx="1767">
                  <c:v>3.58406</c:v>
                </c:pt>
                <c:pt idx="1768">
                  <c:v>3.64856</c:v>
                </c:pt>
                <c:pt idx="1769">
                  <c:v>3.65296</c:v>
                </c:pt>
                <c:pt idx="1770">
                  <c:v>3.65606</c:v>
                </c:pt>
                <c:pt idx="1771">
                  <c:v>3.61485</c:v>
                </c:pt>
                <c:pt idx="1772">
                  <c:v>3.61725</c:v>
                </c:pt>
                <c:pt idx="1773">
                  <c:v>3.62175</c:v>
                </c:pt>
                <c:pt idx="1774">
                  <c:v>3.632049999999996</c:v>
                </c:pt>
                <c:pt idx="1775">
                  <c:v>3.63355</c:v>
                </c:pt>
                <c:pt idx="1776">
                  <c:v>3.636449999999996</c:v>
                </c:pt>
                <c:pt idx="1777">
                  <c:v>3.64015</c:v>
                </c:pt>
                <c:pt idx="1778">
                  <c:v>3.69865</c:v>
                </c:pt>
                <c:pt idx="1779">
                  <c:v>3.572649999999996</c:v>
                </c:pt>
                <c:pt idx="1780">
                  <c:v>3.64765</c:v>
                </c:pt>
                <c:pt idx="1781">
                  <c:v>3.71815</c:v>
                </c:pt>
                <c:pt idx="1782">
                  <c:v>3.69455</c:v>
                </c:pt>
                <c:pt idx="1783">
                  <c:v>3.69875</c:v>
                </c:pt>
                <c:pt idx="1784">
                  <c:v>3.79475</c:v>
                </c:pt>
                <c:pt idx="1785">
                  <c:v>3.73325</c:v>
                </c:pt>
                <c:pt idx="1786">
                  <c:v>3.67925</c:v>
                </c:pt>
                <c:pt idx="1787">
                  <c:v>3.55925</c:v>
                </c:pt>
                <c:pt idx="1788">
                  <c:v>3.50375</c:v>
                </c:pt>
                <c:pt idx="1789">
                  <c:v>3.58325</c:v>
                </c:pt>
                <c:pt idx="1790">
                  <c:v>3.61325</c:v>
                </c:pt>
                <c:pt idx="1791">
                  <c:v>3.55475</c:v>
                </c:pt>
                <c:pt idx="1792">
                  <c:v>3.48425</c:v>
                </c:pt>
                <c:pt idx="1793">
                  <c:v>3.46625</c:v>
                </c:pt>
                <c:pt idx="1794">
                  <c:v>3.43325</c:v>
                </c:pt>
                <c:pt idx="1795">
                  <c:v>3.43575</c:v>
                </c:pt>
                <c:pt idx="1796">
                  <c:v>3.40585</c:v>
                </c:pt>
                <c:pt idx="1797">
                  <c:v>3.38345</c:v>
                </c:pt>
                <c:pt idx="1798">
                  <c:v>3.37775</c:v>
                </c:pt>
                <c:pt idx="1799">
                  <c:v>3.444</c:v>
                </c:pt>
                <c:pt idx="1800">
                  <c:v>3.4485</c:v>
                </c:pt>
                <c:pt idx="1801">
                  <c:v>3.45015</c:v>
                </c:pt>
                <c:pt idx="1802">
                  <c:v>3.455449999999996</c:v>
                </c:pt>
                <c:pt idx="1803">
                  <c:v>3.459449999999996</c:v>
                </c:pt>
                <c:pt idx="1804">
                  <c:v>3.47063</c:v>
                </c:pt>
                <c:pt idx="1805">
                  <c:v>3.47343</c:v>
                </c:pt>
                <c:pt idx="1806">
                  <c:v>3.53718</c:v>
                </c:pt>
                <c:pt idx="1807">
                  <c:v>3.54018</c:v>
                </c:pt>
                <c:pt idx="1808">
                  <c:v>3.57118</c:v>
                </c:pt>
                <c:pt idx="1809">
                  <c:v>3.62568</c:v>
                </c:pt>
                <c:pt idx="1810">
                  <c:v>3.58318</c:v>
                </c:pt>
                <c:pt idx="1811">
                  <c:v>3.58518</c:v>
                </c:pt>
                <c:pt idx="1812">
                  <c:v>3.58788</c:v>
                </c:pt>
                <c:pt idx="1813">
                  <c:v>3.58908</c:v>
                </c:pt>
                <c:pt idx="1814">
                  <c:v>3.58468</c:v>
                </c:pt>
                <c:pt idx="1815">
                  <c:v>3.53343</c:v>
                </c:pt>
                <c:pt idx="1816">
                  <c:v>3.53563</c:v>
                </c:pt>
                <c:pt idx="1817">
                  <c:v>3.53973</c:v>
                </c:pt>
                <c:pt idx="1818">
                  <c:v>3.54633</c:v>
                </c:pt>
                <c:pt idx="1819">
                  <c:v>3.54808</c:v>
                </c:pt>
                <c:pt idx="1820">
                  <c:v>3.61558</c:v>
                </c:pt>
                <c:pt idx="1821">
                  <c:v>3.62068</c:v>
                </c:pt>
                <c:pt idx="1822">
                  <c:v>3.61868</c:v>
                </c:pt>
                <c:pt idx="1823">
                  <c:v>3.62008</c:v>
                </c:pt>
                <c:pt idx="1824">
                  <c:v>3.57358</c:v>
                </c:pt>
                <c:pt idx="1825">
                  <c:v>3.57808</c:v>
                </c:pt>
                <c:pt idx="1826">
                  <c:v>3.58358</c:v>
                </c:pt>
                <c:pt idx="1827">
                  <c:v>3.56538</c:v>
                </c:pt>
                <c:pt idx="1828">
                  <c:v>3.54978</c:v>
                </c:pt>
                <c:pt idx="1829">
                  <c:v>3.55654</c:v>
                </c:pt>
                <c:pt idx="1830">
                  <c:v>3.55874</c:v>
                </c:pt>
                <c:pt idx="1831">
                  <c:v>3.56089</c:v>
                </c:pt>
                <c:pt idx="1832">
                  <c:v>3.58564</c:v>
                </c:pt>
                <c:pt idx="1833">
                  <c:v>3.58774</c:v>
                </c:pt>
                <c:pt idx="1834">
                  <c:v>3.57504</c:v>
                </c:pt>
                <c:pt idx="1835">
                  <c:v>3.57174</c:v>
                </c:pt>
                <c:pt idx="1836">
                  <c:v>3.58154</c:v>
                </c:pt>
                <c:pt idx="1837">
                  <c:v>3.58249</c:v>
                </c:pt>
                <c:pt idx="1838">
                  <c:v>3.57424</c:v>
                </c:pt>
                <c:pt idx="1839">
                  <c:v>3.56024</c:v>
                </c:pt>
                <c:pt idx="1840">
                  <c:v>3.491239999999999</c:v>
                </c:pt>
                <c:pt idx="1841">
                  <c:v>3.49349</c:v>
                </c:pt>
                <c:pt idx="1842">
                  <c:v>3.49549</c:v>
                </c:pt>
                <c:pt idx="1843">
                  <c:v>3.50119</c:v>
                </c:pt>
                <c:pt idx="1844">
                  <c:v>3.50519</c:v>
                </c:pt>
                <c:pt idx="1845">
                  <c:v>3.50889</c:v>
                </c:pt>
                <c:pt idx="1846">
                  <c:v>3.51289</c:v>
                </c:pt>
                <c:pt idx="1847">
                  <c:v>3.51519</c:v>
                </c:pt>
                <c:pt idx="1848">
                  <c:v>3.51729</c:v>
                </c:pt>
                <c:pt idx="1849">
                  <c:v>3.52269</c:v>
                </c:pt>
                <c:pt idx="1850">
                  <c:v>3.52841</c:v>
                </c:pt>
                <c:pt idx="1851">
                  <c:v>3.53126</c:v>
                </c:pt>
                <c:pt idx="1852">
                  <c:v>3.53771</c:v>
                </c:pt>
                <c:pt idx="1853">
                  <c:v>3.54021</c:v>
                </c:pt>
                <c:pt idx="1854">
                  <c:v>3.54581</c:v>
                </c:pt>
                <c:pt idx="1855">
                  <c:v>3.54781</c:v>
                </c:pt>
                <c:pt idx="1856">
                  <c:v>3.54991</c:v>
                </c:pt>
                <c:pt idx="1857">
                  <c:v>3.55251</c:v>
                </c:pt>
                <c:pt idx="1858">
                  <c:v>3.55411</c:v>
                </c:pt>
                <c:pt idx="1859">
                  <c:v>3.55881</c:v>
                </c:pt>
                <c:pt idx="1860">
                  <c:v>3.67431</c:v>
                </c:pt>
                <c:pt idx="1861">
                  <c:v>3.67771</c:v>
                </c:pt>
                <c:pt idx="1862">
                  <c:v>3.68111</c:v>
                </c:pt>
                <c:pt idx="1863">
                  <c:v>3.69229</c:v>
                </c:pt>
                <c:pt idx="1864">
                  <c:v>3.69619</c:v>
                </c:pt>
                <c:pt idx="1865">
                  <c:v>3.69449</c:v>
                </c:pt>
                <c:pt idx="1866">
                  <c:v>3.79949</c:v>
                </c:pt>
                <c:pt idx="1867">
                  <c:v>3.805639999999999</c:v>
                </c:pt>
                <c:pt idx="1868">
                  <c:v>3.809639999999999</c:v>
                </c:pt>
                <c:pt idx="1869">
                  <c:v>3.813039999999999</c:v>
                </c:pt>
                <c:pt idx="1870">
                  <c:v>3.811939999999999</c:v>
                </c:pt>
                <c:pt idx="1871">
                  <c:v>3.81409</c:v>
                </c:pt>
                <c:pt idx="1872">
                  <c:v>3.72859</c:v>
                </c:pt>
                <c:pt idx="1873">
                  <c:v>3.73269</c:v>
                </c:pt>
                <c:pt idx="1874">
                  <c:v>3.84069</c:v>
                </c:pt>
                <c:pt idx="1875">
                  <c:v>3.84189</c:v>
                </c:pt>
                <c:pt idx="1876">
                  <c:v>3.74889</c:v>
                </c:pt>
                <c:pt idx="1877">
                  <c:v>3.75159</c:v>
                </c:pt>
                <c:pt idx="1878">
                  <c:v>3.73999</c:v>
                </c:pt>
                <c:pt idx="1879">
                  <c:v>3.74623</c:v>
                </c:pt>
                <c:pt idx="1880">
                  <c:v>3.74703</c:v>
                </c:pt>
                <c:pt idx="1881">
                  <c:v>3.74828</c:v>
                </c:pt>
                <c:pt idx="1882">
                  <c:v>3.75238</c:v>
                </c:pt>
                <c:pt idx="1883">
                  <c:v>3.75298</c:v>
                </c:pt>
                <c:pt idx="1884">
                  <c:v>3.74298</c:v>
                </c:pt>
                <c:pt idx="1885">
                  <c:v>3.74388</c:v>
                </c:pt>
                <c:pt idx="1886">
                  <c:v>3.65988</c:v>
                </c:pt>
                <c:pt idx="1887">
                  <c:v>3.66188</c:v>
                </c:pt>
                <c:pt idx="1888">
                  <c:v>3.69713</c:v>
                </c:pt>
                <c:pt idx="1889">
                  <c:v>3.77963</c:v>
                </c:pt>
                <c:pt idx="1890">
                  <c:v>3.78098</c:v>
                </c:pt>
                <c:pt idx="1891">
                  <c:v>3.78378</c:v>
                </c:pt>
                <c:pt idx="1892">
                  <c:v>3.76353</c:v>
                </c:pt>
                <c:pt idx="1893">
                  <c:v>3.76623</c:v>
                </c:pt>
                <c:pt idx="1894">
                  <c:v>3.76923</c:v>
                </c:pt>
                <c:pt idx="1895">
                  <c:v>3.77473</c:v>
                </c:pt>
                <c:pt idx="1896">
                  <c:v>3.77733</c:v>
                </c:pt>
                <c:pt idx="1897">
                  <c:v>3.78153</c:v>
                </c:pt>
                <c:pt idx="1898">
                  <c:v>3.78143</c:v>
                </c:pt>
                <c:pt idx="1899">
                  <c:v>3.78443</c:v>
                </c:pt>
                <c:pt idx="1900">
                  <c:v>3.83573</c:v>
                </c:pt>
                <c:pt idx="1901">
                  <c:v>3.83693</c:v>
                </c:pt>
                <c:pt idx="1902">
                  <c:v>3.77443</c:v>
                </c:pt>
                <c:pt idx="1903">
                  <c:v>3.97693</c:v>
                </c:pt>
                <c:pt idx="1904">
                  <c:v>3.98003</c:v>
                </c:pt>
                <c:pt idx="1905">
                  <c:v>3.98858</c:v>
                </c:pt>
                <c:pt idx="1906">
                  <c:v>3.99508</c:v>
                </c:pt>
                <c:pt idx="1907">
                  <c:v>3.99588</c:v>
                </c:pt>
                <c:pt idx="1908">
                  <c:v>3.99458</c:v>
                </c:pt>
                <c:pt idx="1909">
                  <c:v>3.99898</c:v>
                </c:pt>
                <c:pt idx="1910">
                  <c:v>4.18648</c:v>
                </c:pt>
                <c:pt idx="1911">
                  <c:v>4.33948</c:v>
                </c:pt>
                <c:pt idx="1912">
                  <c:v>4.34538</c:v>
                </c:pt>
                <c:pt idx="1913">
                  <c:v>4.42638</c:v>
                </c:pt>
                <c:pt idx="1914">
                  <c:v>4.428179999999998</c:v>
                </c:pt>
                <c:pt idx="1915">
                  <c:v>4.43278</c:v>
                </c:pt>
                <c:pt idx="1916">
                  <c:v>4.43558</c:v>
                </c:pt>
                <c:pt idx="1917">
                  <c:v>4.26308</c:v>
                </c:pt>
                <c:pt idx="1918">
                  <c:v>4.53608</c:v>
                </c:pt>
                <c:pt idx="1919">
                  <c:v>4.50233</c:v>
                </c:pt>
                <c:pt idx="1920">
                  <c:v>4.50913</c:v>
                </c:pt>
                <c:pt idx="1921">
                  <c:v>4.52668</c:v>
                </c:pt>
                <c:pt idx="1922">
                  <c:v>4.529979999999997</c:v>
                </c:pt>
                <c:pt idx="1923">
                  <c:v>4.53368</c:v>
                </c:pt>
                <c:pt idx="1924">
                  <c:v>4.30268</c:v>
                </c:pt>
                <c:pt idx="1925">
                  <c:v>4.38368</c:v>
                </c:pt>
                <c:pt idx="1926">
                  <c:v>4.23668</c:v>
                </c:pt>
                <c:pt idx="1927">
                  <c:v>4.062679999999999</c:v>
                </c:pt>
                <c:pt idx="1928">
                  <c:v>4.00568</c:v>
                </c:pt>
                <c:pt idx="1929">
                  <c:v>4.007429999999998</c:v>
                </c:pt>
                <c:pt idx="1930">
                  <c:v>4.014029999999996</c:v>
                </c:pt>
                <c:pt idx="1931">
                  <c:v>4.018529999999997</c:v>
                </c:pt>
                <c:pt idx="1932">
                  <c:v>4.02033</c:v>
                </c:pt>
                <c:pt idx="1933">
                  <c:v>4.022529999999996</c:v>
                </c:pt>
                <c:pt idx="1934">
                  <c:v>4.024479999999996</c:v>
                </c:pt>
                <c:pt idx="1935">
                  <c:v>4.026879999999998</c:v>
                </c:pt>
                <c:pt idx="1936">
                  <c:v>4.028179999999996</c:v>
                </c:pt>
                <c:pt idx="1937">
                  <c:v>4.025829999999996</c:v>
                </c:pt>
                <c:pt idx="1938">
                  <c:v>4.09033</c:v>
                </c:pt>
                <c:pt idx="1939">
                  <c:v>4.07833</c:v>
                </c:pt>
                <c:pt idx="1940">
                  <c:v>4.07343</c:v>
                </c:pt>
                <c:pt idx="1941">
                  <c:v>4.053929999999998</c:v>
                </c:pt>
                <c:pt idx="1942">
                  <c:v>4.04863</c:v>
                </c:pt>
                <c:pt idx="1943">
                  <c:v>4.05383</c:v>
                </c:pt>
                <c:pt idx="1944">
                  <c:v>4.06033</c:v>
                </c:pt>
                <c:pt idx="1945">
                  <c:v>4.063029999999999</c:v>
                </c:pt>
                <c:pt idx="1946">
                  <c:v>4.05628</c:v>
                </c:pt>
                <c:pt idx="1947">
                  <c:v>4.164279999999996</c:v>
                </c:pt>
                <c:pt idx="1948">
                  <c:v>4.160529999999996</c:v>
                </c:pt>
                <c:pt idx="1949">
                  <c:v>4.16163</c:v>
                </c:pt>
                <c:pt idx="1950">
                  <c:v>4.11063</c:v>
                </c:pt>
                <c:pt idx="1951">
                  <c:v>4.129379999999998</c:v>
                </c:pt>
                <c:pt idx="1952">
                  <c:v>4.122979999999995</c:v>
                </c:pt>
                <c:pt idx="1953">
                  <c:v>4.128529999999996</c:v>
                </c:pt>
                <c:pt idx="1954">
                  <c:v>4.133529999999999</c:v>
                </c:pt>
                <c:pt idx="1955">
                  <c:v>4.129129999999996</c:v>
                </c:pt>
                <c:pt idx="1956">
                  <c:v>4.13927</c:v>
                </c:pt>
                <c:pt idx="1957">
                  <c:v>4.140969999999998</c:v>
                </c:pt>
                <c:pt idx="1958">
                  <c:v>4.14382</c:v>
                </c:pt>
                <c:pt idx="1959">
                  <c:v>4.14672</c:v>
                </c:pt>
                <c:pt idx="1960">
                  <c:v>4.20422</c:v>
                </c:pt>
                <c:pt idx="1961">
                  <c:v>4.20647</c:v>
                </c:pt>
                <c:pt idx="1962">
                  <c:v>4.21087</c:v>
                </c:pt>
                <c:pt idx="1963">
                  <c:v>4.21157</c:v>
                </c:pt>
                <c:pt idx="1964">
                  <c:v>4.20282</c:v>
                </c:pt>
                <c:pt idx="1965">
                  <c:v>4.117319999999996</c:v>
                </c:pt>
                <c:pt idx="1966">
                  <c:v>4.12132</c:v>
                </c:pt>
                <c:pt idx="1967">
                  <c:v>4.14882</c:v>
                </c:pt>
                <c:pt idx="1968">
                  <c:v>4.14922</c:v>
                </c:pt>
                <c:pt idx="1969">
                  <c:v>4.15546</c:v>
                </c:pt>
                <c:pt idx="1970">
                  <c:v>4.157559999999995</c:v>
                </c:pt>
                <c:pt idx="1971">
                  <c:v>4.117559999999995</c:v>
                </c:pt>
                <c:pt idx="1972">
                  <c:v>4.12076</c:v>
                </c:pt>
                <c:pt idx="1973">
                  <c:v>4.12276</c:v>
                </c:pt>
                <c:pt idx="1974">
                  <c:v>4.22026</c:v>
                </c:pt>
                <c:pt idx="1975">
                  <c:v>4.22526</c:v>
                </c:pt>
                <c:pt idx="1976">
                  <c:v>4.29726</c:v>
                </c:pt>
                <c:pt idx="1977">
                  <c:v>4.28226</c:v>
                </c:pt>
                <c:pt idx="1978">
                  <c:v>4.20276</c:v>
                </c:pt>
                <c:pt idx="1979">
                  <c:v>4.19621</c:v>
                </c:pt>
                <c:pt idx="1980">
                  <c:v>4.20241</c:v>
                </c:pt>
                <c:pt idx="1981">
                  <c:v>4.21125</c:v>
                </c:pt>
                <c:pt idx="1982">
                  <c:v>4.20765</c:v>
                </c:pt>
                <c:pt idx="1983">
                  <c:v>4.2092</c:v>
                </c:pt>
                <c:pt idx="1984">
                  <c:v>4.2887</c:v>
                </c:pt>
                <c:pt idx="1985">
                  <c:v>4.224949999999996</c:v>
                </c:pt>
                <c:pt idx="1986">
                  <c:v>4.169449999999999</c:v>
                </c:pt>
                <c:pt idx="1987">
                  <c:v>4.2197</c:v>
                </c:pt>
                <c:pt idx="1988">
                  <c:v>4.2227</c:v>
                </c:pt>
                <c:pt idx="1989">
                  <c:v>4.2276</c:v>
                </c:pt>
                <c:pt idx="1990">
                  <c:v>4.23202</c:v>
                </c:pt>
                <c:pt idx="1991">
                  <c:v>4.224419999999996</c:v>
                </c:pt>
                <c:pt idx="1992">
                  <c:v>4.26567</c:v>
                </c:pt>
                <c:pt idx="1993">
                  <c:v>4.26702</c:v>
                </c:pt>
                <c:pt idx="1994">
                  <c:v>4.26982</c:v>
                </c:pt>
                <c:pt idx="1995">
                  <c:v>4.27402</c:v>
                </c:pt>
                <c:pt idx="1996">
                  <c:v>4.31152</c:v>
                </c:pt>
                <c:pt idx="1997">
                  <c:v>4.31362</c:v>
                </c:pt>
                <c:pt idx="1998">
                  <c:v>4.31602</c:v>
                </c:pt>
                <c:pt idx="1999">
                  <c:v>4.32122</c:v>
                </c:pt>
                <c:pt idx="2000">
                  <c:v>4.32322</c:v>
                </c:pt>
                <c:pt idx="2001">
                  <c:v>4.32572</c:v>
                </c:pt>
                <c:pt idx="2002">
                  <c:v>4.29422</c:v>
                </c:pt>
                <c:pt idx="2003">
                  <c:v>4.27397</c:v>
                </c:pt>
                <c:pt idx="2004">
                  <c:v>4.24772</c:v>
                </c:pt>
                <c:pt idx="2005">
                  <c:v>4.24957</c:v>
                </c:pt>
                <c:pt idx="2006">
                  <c:v>4.27732</c:v>
                </c:pt>
                <c:pt idx="2007">
                  <c:v>4.28182</c:v>
                </c:pt>
                <c:pt idx="2008">
                  <c:v>4.28542</c:v>
                </c:pt>
                <c:pt idx="2009">
                  <c:v>4.28647</c:v>
                </c:pt>
                <c:pt idx="2010">
                  <c:v>4.28927</c:v>
                </c:pt>
                <c:pt idx="2011">
                  <c:v>4.29252</c:v>
                </c:pt>
                <c:pt idx="2012">
                  <c:v>4.29807</c:v>
                </c:pt>
                <c:pt idx="2013">
                  <c:v>4.30366</c:v>
                </c:pt>
                <c:pt idx="2014">
                  <c:v>4.30646</c:v>
                </c:pt>
                <c:pt idx="2015">
                  <c:v>4.30916</c:v>
                </c:pt>
                <c:pt idx="2016">
                  <c:v>4.31176</c:v>
                </c:pt>
                <c:pt idx="2017">
                  <c:v>4.29676</c:v>
                </c:pt>
                <c:pt idx="2018">
                  <c:v>4.29861</c:v>
                </c:pt>
                <c:pt idx="2019">
                  <c:v>4.300009999999999</c:v>
                </c:pt>
                <c:pt idx="2020">
                  <c:v>4.302409999999996</c:v>
                </c:pt>
                <c:pt idx="2021">
                  <c:v>4.304009999999996</c:v>
                </c:pt>
                <c:pt idx="2022">
                  <c:v>4.305809999999997</c:v>
                </c:pt>
                <c:pt idx="2023">
                  <c:v>4.308009999999999</c:v>
                </c:pt>
                <c:pt idx="2024">
                  <c:v>4.310409999999996</c:v>
                </c:pt>
                <c:pt idx="2025">
                  <c:v>4.31506</c:v>
                </c:pt>
                <c:pt idx="2026">
                  <c:v>4.320309999999996</c:v>
                </c:pt>
                <c:pt idx="2027">
                  <c:v>4.323309999999997</c:v>
                </c:pt>
                <c:pt idx="2028">
                  <c:v>4.32669</c:v>
                </c:pt>
                <c:pt idx="2029">
                  <c:v>4.328989999999995</c:v>
                </c:pt>
                <c:pt idx="2030">
                  <c:v>4.33539</c:v>
                </c:pt>
                <c:pt idx="2031">
                  <c:v>4.43289</c:v>
                </c:pt>
                <c:pt idx="2032">
                  <c:v>4.43469</c:v>
                </c:pt>
                <c:pt idx="2033">
                  <c:v>4.43789</c:v>
                </c:pt>
                <c:pt idx="2034">
                  <c:v>4.44519</c:v>
                </c:pt>
                <c:pt idx="2035">
                  <c:v>4.45494</c:v>
                </c:pt>
                <c:pt idx="2036">
                  <c:v>4.45714</c:v>
                </c:pt>
                <c:pt idx="2037">
                  <c:v>4.68814</c:v>
                </c:pt>
                <c:pt idx="2038">
                  <c:v>4.90264</c:v>
                </c:pt>
                <c:pt idx="2039">
                  <c:v>5.09374</c:v>
                </c:pt>
                <c:pt idx="2040">
                  <c:v>5.02024</c:v>
                </c:pt>
                <c:pt idx="2041">
                  <c:v>5.02334</c:v>
                </c:pt>
                <c:pt idx="2042">
                  <c:v>5.027989999999995</c:v>
                </c:pt>
                <c:pt idx="2043">
                  <c:v>5.03199</c:v>
                </c:pt>
                <c:pt idx="2044">
                  <c:v>5.03689</c:v>
                </c:pt>
                <c:pt idx="2045">
                  <c:v>5.04369</c:v>
                </c:pt>
                <c:pt idx="2046">
                  <c:v>5.0511</c:v>
                </c:pt>
                <c:pt idx="2047">
                  <c:v>5.0534</c:v>
                </c:pt>
                <c:pt idx="2048">
                  <c:v>5.05505</c:v>
                </c:pt>
                <c:pt idx="2049">
                  <c:v>5.057449999999998</c:v>
                </c:pt>
                <c:pt idx="2050">
                  <c:v>5.178949999999999</c:v>
                </c:pt>
                <c:pt idx="2051">
                  <c:v>5.184149999999996</c:v>
                </c:pt>
                <c:pt idx="2052">
                  <c:v>5.18535</c:v>
                </c:pt>
                <c:pt idx="2053">
                  <c:v>5.187549999999996</c:v>
                </c:pt>
                <c:pt idx="2054">
                  <c:v>5.08555</c:v>
                </c:pt>
                <c:pt idx="2055">
                  <c:v>5.08835</c:v>
                </c:pt>
                <c:pt idx="2056">
                  <c:v>5.09</c:v>
                </c:pt>
                <c:pt idx="2057">
                  <c:v>5.0913</c:v>
                </c:pt>
                <c:pt idx="2058">
                  <c:v>5.092899999999998</c:v>
                </c:pt>
                <c:pt idx="2059">
                  <c:v>5.137899999999997</c:v>
                </c:pt>
                <c:pt idx="2060">
                  <c:v>4.9264</c:v>
                </c:pt>
                <c:pt idx="2061">
                  <c:v>4.8994</c:v>
                </c:pt>
                <c:pt idx="2062">
                  <c:v>4.9021</c:v>
                </c:pt>
                <c:pt idx="2063">
                  <c:v>4.9061</c:v>
                </c:pt>
                <c:pt idx="2064">
                  <c:v>4.9139</c:v>
                </c:pt>
                <c:pt idx="2065">
                  <c:v>4.92144</c:v>
                </c:pt>
                <c:pt idx="2066">
                  <c:v>4.92244</c:v>
                </c:pt>
                <c:pt idx="2067">
                  <c:v>4.92464</c:v>
                </c:pt>
                <c:pt idx="2068">
                  <c:v>4.92614</c:v>
                </c:pt>
                <c:pt idx="2069">
                  <c:v>4.89234</c:v>
                </c:pt>
                <c:pt idx="2070">
                  <c:v>4.89504</c:v>
                </c:pt>
                <c:pt idx="2071">
                  <c:v>4.895939999999996</c:v>
                </c:pt>
                <c:pt idx="2072">
                  <c:v>4.89664</c:v>
                </c:pt>
                <c:pt idx="2073">
                  <c:v>4.90204</c:v>
                </c:pt>
                <c:pt idx="2074">
                  <c:v>4.98784</c:v>
                </c:pt>
                <c:pt idx="2075">
                  <c:v>5.107839999999996</c:v>
                </c:pt>
                <c:pt idx="2076">
                  <c:v>4.91154</c:v>
                </c:pt>
                <c:pt idx="2077">
                  <c:v>4.73734</c:v>
                </c:pt>
                <c:pt idx="2078">
                  <c:v>4.74364</c:v>
                </c:pt>
                <c:pt idx="2079">
                  <c:v>4.74764</c:v>
                </c:pt>
                <c:pt idx="2080">
                  <c:v>4.647139999999996</c:v>
                </c:pt>
                <c:pt idx="2081">
                  <c:v>4.643239999999999</c:v>
                </c:pt>
                <c:pt idx="2082">
                  <c:v>4.63584</c:v>
                </c:pt>
                <c:pt idx="2083">
                  <c:v>4.64139</c:v>
                </c:pt>
                <c:pt idx="2084">
                  <c:v>4.64739</c:v>
                </c:pt>
                <c:pt idx="2085">
                  <c:v>4.59939</c:v>
                </c:pt>
                <c:pt idx="2086">
                  <c:v>4.59619</c:v>
                </c:pt>
                <c:pt idx="2087">
                  <c:v>4.49419</c:v>
                </c:pt>
                <c:pt idx="2088">
                  <c:v>4.45582</c:v>
                </c:pt>
                <c:pt idx="2089">
                  <c:v>4.48332</c:v>
                </c:pt>
                <c:pt idx="2090">
                  <c:v>4.48497</c:v>
                </c:pt>
                <c:pt idx="2091">
                  <c:v>4.49147</c:v>
                </c:pt>
                <c:pt idx="2092">
                  <c:v>4.49807</c:v>
                </c:pt>
                <c:pt idx="2093">
                  <c:v>4.57087</c:v>
                </c:pt>
                <c:pt idx="2094">
                  <c:v>4.57117</c:v>
                </c:pt>
                <c:pt idx="2095">
                  <c:v>4.56727</c:v>
                </c:pt>
                <c:pt idx="2096">
                  <c:v>4.57107</c:v>
                </c:pt>
                <c:pt idx="2097">
                  <c:v>4.50217</c:v>
                </c:pt>
                <c:pt idx="2098">
                  <c:v>4.50372</c:v>
                </c:pt>
                <c:pt idx="2099">
                  <c:v>4.50897</c:v>
                </c:pt>
                <c:pt idx="2100">
                  <c:v>4.51527</c:v>
                </c:pt>
                <c:pt idx="2101">
                  <c:v>4.52047</c:v>
                </c:pt>
                <c:pt idx="2102">
                  <c:v>4.52302</c:v>
                </c:pt>
                <c:pt idx="2103">
                  <c:v>4.604019999999995</c:v>
                </c:pt>
                <c:pt idx="2104">
                  <c:v>4.61262</c:v>
                </c:pt>
                <c:pt idx="2105">
                  <c:v>4.612869999999996</c:v>
                </c:pt>
                <c:pt idx="2106">
                  <c:v>4.614819999999994</c:v>
                </c:pt>
                <c:pt idx="2107">
                  <c:v>4.61862</c:v>
                </c:pt>
                <c:pt idx="2108">
                  <c:v>4.56142</c:v>
                </c:pt>
                <c:pt idx="2109">
                  <c:v>4.49767</c:v>
                </c:pt>
                <c:pt idx="2110">
                  <c:v>4.54117</c:v>
                </c:pt>
                <c:pt idx="2111">
                  <c:v>4.54837</c:v>
                </c:pt>
                <c:pt idx="2112">
                  <c:v>4.552569999999998</c:v>
                </c:pt>
                <c:pt idx="2113">
                  <c:v>4.55577</c:v>
                </c:pt>
                <c:pt idx="2114">
                  <c:v>4.53427</c:v>
                </c:pt>
                <c:pt idx="2115">
                  <c:v>4.53667</c:v>
                </c:pt>
                <c:pt idx="2116">
                  <c:v>4.60942</c:v>
                </c:pt>
                <c:pt idx="2117">
                  <c:v>4.61372</c:v>
                </c:pt>
                <c:pt idx="2118">
                  <c:v>4.617119999999994</c:v>
                </c:pt>
                <c:pt idx="2119">
                  <c:v>4.61902</c:v>
                </c:pt>
                <c:pt idx="2120">
                  <c:v>4.622269999999998</c:v>
                </c:pt>
                <c:pt idx="2121">
                  <c:v>4.627669999999997</c:v>
                </c:pt>
                <c:pt idx="2122">
                  <c:v>4.63427</c:v>
                </c:pt>
                <c:pt idx="2123">
                  <c:v>4.63777</c:v>
                </c:pt>
                <c:pt idx="2124">
                  <c:v>4.64197</c:v>
                </c:pt>
                <c:pt idx="2125">
                  <c:v>4.64372</c:v>
                </c:pt>
                <c:pt idx="2126">
                  <c:v>4.62622</c:v>
                </c:pt>
                <c:pt idx="2127">
                  <c:v>4.627569999999996</c:v>
                </c:pt>
                <c:pt idx="2128">
                  <c:v>4.63037</c:v>
                </c:pt>
                <c:pt idx="2129">
                  <c:v>4.63617</c:v>
                </c:pt>
                <c:pt idx="2130">
                  <c:v>4.63917</c:v>
                </c:pt>
                <c:pt idx="2131">
                  <c:v>4.635969999999998</c:v>
                </c:pt>
                <c:pt idx="2132">
                  <c:v>4.644069999999996</c:v>
                </c:pt>
                <c:pt idx="2133">
                  <c:v>4.64607</c:v>
                </c:pt>
                <c:pt idx="2134">
                  <c:v>4.59357</c:v>
                </c:pt>
                <c:pt idx="2135">
                  <c:v>4.64532</c:v>
                </c:pt>
                <c:pt idx="2136">
                  <c:v>4.647919999999995</c:v>
                </c:pt>
                <c:pt idx="2137">
                  <c:v>4.644419999999995</c:v>
                </c:pt>
                <c:pt idx="2138">
                  <c:v>4.64962</c:v>
                </c:pt>
                <c:pt idx="2139">
                  <c:v>4.68037</c:v>
                </c:pt>
                <c:pt idx="2140">
                  <c:v>4.68577</c:v>
                </c:pt>
                <c:pt idx="2141">
                  <c:v>4.67702</c:v>
                </c:pt>
                <c:pt idx="2142">
                  <c:v>4.63327</c:v>
                </c:pt>
                <c:pt idx="2143">
                  <c:v>4.63397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2091368"/>
        <c:axId val="-2101170088"/>
      </c:areaChart>
      <c:dateAx>
        <c:axId val="-212209136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01170088"/>
        <c:crosses val="autoZero"/>
        <c:auto val="1"/>
        <c:lblOffset val="100"/>
        <c:baseTimeUnit val="days"/>
      </c:dateAx>
      <c:valAx>
        <c:axId val="-210117008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22091368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35659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51589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721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248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8927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3360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192672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64013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366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85313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5592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5599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48755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46655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16539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6201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24143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49666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05715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684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696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9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5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9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support@madhedgefundtrader.com" TargetMode="Externa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“Lighting a Fire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15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hank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4586373" cy="30716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Integrating Top Gun </a:t>
            </a:r>
            <a:br>
              <a:rPr lang="en-US" sz="2400" b="1" dirty="0" smtClean="0"/>
            </a:br>
            <a:r>
              <a:rPr lang="en-US" sz="2400" b="1" dirty="0" smtClean="0"/>
              <a:t>and the </a:t>
            </a:r>
            <a:r>
              <a:rPr lang="en-US" sz="2400" b="1" i="1" dirty="0" smtClean="0"/>
              <a:t>Mad hedge Fund Trader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Add </a:t>
            </a:r>
            <a:r>
              <a:rPr lang="en-US" sz="2400" b="1" dirty="0" smtClean="0"/>
              <a:t>It </a:t>
            </a:r>
            <a:r>
              <a:rPr lang="en-US" sz="2400" b="1" dirty="0" smtClean="0"/>
              <a:t>all Together to Boost Your Results</a:t>
            </a:r>
            <a:endParaRPr lang="en-US" sz="24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2209800" cy="8014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US Equities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2209800"/>
            <a:ext cx="31745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US and International Equities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Bonds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Foreign Exchange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Energy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Commodities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Precious Metals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Real Estate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4419600"/>
            <a:ext cx="2827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Simple options strategies,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Medium term 10-60 day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expirations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343400"/>
            <a:ext cx="3854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Sophisticated options tactics, leaps,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>
                <a:solidFill>
                  <a:srgbClr val="008000"/>
                </a:solidFill>
              </a:rPr>
              <a:t>w</a:t>
            </a:r>
            <a:r>
              <a:rPr lang="en-US" sz="1800" dirty="0" smtClean="0">
                <a:solidFill>
                  <a:srgbClr val="008000"/>
                </a:solidFill>
              </a:rPr>
              <a:t>eekly expirations, with some front 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month and long term expirations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600200"/>
            <a:ext cx="1238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Top Gun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1524000"/>
            <a:ext cx="3121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Mad Hedge Fund Trader</a:t>
            </a:r>
            <a:endParaRPr lang="en-US" sz="20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5410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Technical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analysis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5410200"/>
            <a:ext cx="305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Daily long term fundamental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research newsletter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20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Mad Options Trader Performance</a:t>
            </a:r>
            <a:br>
              <a:rPr lang="en-US" sz="2800" dirty="0" smtClean="0"/>
            </a:br>
            <a:r>
              <a:rPr lang="en-US" sz="2000" dirty="0" smtClean="0"/>
              <a:t>Four Year Average Annual Return of 113.25%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72386"/>
              </p:ext>
            </p:extLst>
          </p:nvPr>
        </p:nvGraphicFramePr>
        <p:xfrm>
          <a:off x="533400" y="1447800"/>
          <a:ext cx="8305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541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(SPX) Bull Put Spread</a:t>
            </a:r>
            <a:br>
              <a:rPr lang="en-US" sz="2000" dirty="0" smtClean="0"/>
            </a:br>
            <a:r>
              <a:rPr lang="en-US" sz="2000" dirty="0" smtClean="0"/>
              <a:t>A Bet That the S&amp;P 500 Will Go Flat or Rise in 15 Trading Days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dirty="0" smtClean="0"/>
              <a:t>Buy the </a:t>
            </a:r>
            <a:r>
              <a:rPr lang="en-US" dirty="0" smtClean="0"/>
              <a:t>March 4</a:t>
            </a:r>
            <a:r>
              <a:rPr lang="en-US" dirty="0" smtClean="0"/>
              <a:t> </a:t>
            </a:r>
            <a:r>
              <a:rPr lang="en-US" dirty="0" smtClean="0"/>
              <a:t>(SPX) $2285 puts </a:t>
            </a:r>
            <a:r>
              <a:rPr lang="en-US" dirty="0" smtClean="0"/>
              <a:t>at</a:t>
            </a:r>
            <a:br>
              <a:rPr lang="en-US" dirty="0" smtClean="0"/>
            </a:br>
            <a:r>
              <a:rPr lang="en-US" dirty="0" smtClean="0"/>
              <a:t>Sell </a:t>
            </a:r>
            <a:r>
              <a:rPr lang="en-US" dirty="0" smtClean="0"/>
              <a:t>short  the </a:t>
            </a:r>
            <a:r>
              <a:rPr lang="en-US" dirty="0" smtClean="0"/>
              <a:t>March 4</a:t>
            </a:r>
            <a:r>
              <a:rPr lang="en-US" dirty="0" smtClean="0"/>
              <a:t> </a:t>
            </a:r>
            <a:r>
              <a:rPr lang="en-US" dirty="0" smtClean="0"/>
              <a:t>(SPX) $2280 </a:t>
            </a:r>
            <a:r>
              <a:rPr lang="en-US" dirty="0" smtClean="0"/>
              <a:t>puts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Net Proceeds</a:t>
            </a:r>
            <a:r>
              <a:rPr lang="mr-IN" dirty="0" smtClean="0"/>
              <a:t>………………………………………………</a:t>
            </a:r>
            <a:r>
              <a:rPr lang="en-US" dirty="0" smtClean="0"/>
              <a:t>..$1.25 Credit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Current mark to market</a:t>
            </a:r>
            <a:r>
              <a:rPr lang="mr-IN" dirty="0" smtClean="0"/>
              <a:t>……………………………………</a:t>
            </a:r>
            <a:r>
              <a:rPr lang="en-US" dirty="0" smtClean="0"/>
              <a:t>.$0.50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Profit</a:t>
            </a:r>
            <a:r>
              <a:rPr lang="mr-IN" dirty="0" smtClean="0"/>
              <a:t>…………………………………………………………</a:t>
            </a:r>
            <a:r>
              <a:rPr lang="en-US" dirty="0" smtClean="0"/>
              <a:t>.$0.75</a:t>
            </a:r>
            <a:br>
              <a:rPr lang="en-US" dirty="0" smtClean="0"/>
            </a:br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($0.75 X 100 X 15 contracts) = +$1,125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5" name="Picture 4" descr="Screen Shot 2017-02-14 at 10.20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0"/>
            <a:ext cx="3657600" cy="2951313"/>
          </a:xfrm>
          <a:prstGeom prst="rect">
            <a:avLst/>
          </a:prstGeom>
        </p:spPr>
      </p:pic>
      <p:pic>
        <p:nvPicPr>
          <p:cNvPr id="4" name="Picture 3" descr="spx29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0"/>
            <a:ext cx="516232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" y="0"/>
            <a:ext cx="8890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9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MOT </a:t>
            </a:r>
            <a:r>
              <a:rPr lang="en-US" sz="2800" dirty="0" smtClean="0"/>
              <a:t>Followers </a:t>
            </a:r>
            <a:r>
              <a:rPr lang="en-US" sz="2800" dirty="0" smtClean="0"/>
              <a:t>Love It!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b="1" dirty="0" smtClean="0"/>
              <a:t>“Booked over $60,000 on two (GS) leaps over three months. Thanks Whiz!”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-Harry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“I have five (GS) long call diagonals. Since</a:t>
            </a:r>
            <a:br>
              <a:rPr lang="en-US" sz="1800" b="1" dirty="0" smtClean="0"/>
            </a:br>
            <a:r>
              <a:rPr lang="en-US" sz="1800" b="1" dirty="0" smtClean="0"/>
              <a:t> October I’m up  $9,088.76 net, about 25%</a:t>
            </a:r>
            <a:br>
              <a:rPr lang="en-US" sz="1800" b="1" dirty="0" smtClean="0"/>
            </a:br>
            <a:r>
              <a:rPr lang="en-US" sz="1800" b="1" dirty="0" smtClean="0"/>
              <a:t> in five months. Happy </a:t>
            </a:r>
            <a:r>
              <a:rPr lang="en-US" sz="1800" b="1" dirty="0" smtClean="0">
                <a:sym typeface="Wingdings"/>
              </a:rPr>
              <a:t></a:t>
            </a:r>
            <a:br>
              <a:rPr lang="en-US" sz="1800" b="1" dirty="0" smtClean="0">
                <a:sym typeface="Wingdings"/>
              </a:rPr>
            </a:br>
            <a:r>
              <a:rPr lang="en-US" sz="1800" b="1" dirty="0" smtClean="0">
                <a:sym typeface="Wingdings"/>
              </a:rPr>
              <a:t>-Mike</a:t>
            </a:r>
            <a:br>
              <a:rPr lang="en-US" sz="1800" b="1" dirty="0" smtClean="0">
                <a:sym typeface="Wingdings"/>
              </a:rPr>
            </a:br>
            <a:r>
              <a:rPr lang="en-US" sz="1800" b="1" dirty="0" smtClean="0">
                <a:sym typeface="Wingdings"/>
              </a:rPr>
              <a:t/>
            </a:r>
            <a:br>
              <a:rPr lang="en-US" sz="1800" b="1" dirty="0" smtClean="0">
                <a:sym typeface="Wingdings"/>
              </a:rPr>
            </a:br>
            <a:r>
              <a:rPr lang="en-US" sz="1800" b="1" dirty="0"/>
              <a:t>“+$64,000 on 10 contracts”</a:t>
            </a:r>
            <a:br>
              <a:rPr lang="en-US" sz="1800" b="1" dirty="0"/>
            </a:br>
            <a:r>
              <a:rPr lang="en-US" sz="1800" b="1" dirty="0"/>
              <a:t>-Michael</a:t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/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4" name="Picture 3" descr="Image3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600" y="2590800"/>
            <a:ext cx="28003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65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30,000 Foot View</a:t>
            </a:r>
            <a:br>
              <a:rPr lang="en-US" sz="2800" dirty="0" smtClean="0"/>
            </a:br>
            <a:r>
              <a:rPr lang="en-US" sz="2000" dirty="0" smtClean="0"/>
              <a:t>The Really Simple Big Picture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*Markets are screaming for tax cuts and deregulation, every hint is worth a new all time high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*Markets are giving the administration the benefit of </a:t>
            </a:r>
            <a:r>
              <a:rPr lang="en-US" sz="1800" dirty="0" smtClean="0"/>
              <a:t>the </a:t>
            </a:r>
            <a:r>
              <a:rPr lang="en-US" sz="1800" dirty="0" smtClean="0"/>
              <a:t>doubt, with no substantial selloff since the election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*Keep hammering away at “RISK ON” asset classes and sectors until proven otherwise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*Markets will go from very overbought</a:t>
            </a:r>
            <a:br>
              <a:rPr lang="en-US" sz="1800" dirty="0" smtClean="0"/>
            </a:br>
            <a:r>
              <a:rPr lang="en-US" sz="1800" dirty="0" smtClean="0"/>
              <a:t>to insanely overbought</a:t>
            </a:r>
            <a:br>
              <a:rPr lang="en-US" sz="1800" dirty="0" smtClean="0"/>
            </a:br>
            <a:r>
              <a:rPr lang="en-US" sz="1800" dirty="0" smtClean="0"/>
              <a:t>-Feb 18 State of the Union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*Look for more “time” and not</a:t>
            </a:r>
            <a:br>
              <a:rPr lang="en-US" sz="1800" dirty="0" smtClean="0"/>
            </a:br>
            <a:r>
              <a:rPr lang="en-US" sz="1800" dirty="0" smtClean="0"/>
              <a:t>“price” corrections, as </a:t>
            </a:r>
            <a:r>
              <a:rPr lang="en-US" sz="1800" dirty="0" smtClean="0"/>
              <a:t>markets </a:t>
            </a:r>
            <a:r>
              <a:rPr lang="en-US" sz="1800" dirty="0" smtClean="0"/>
              <a:t>trade</a:t>
            </a:r>
            <a:br>
              <a:rPr lang="en-US" sz="1800" dirty="0" smtClean="0"/>
            </a:br>
            <a:r>
              <a:rPr lang="en-US" sz="1800" dirty="0" smtClean="0"/>
              <a:t>between overbought and extremely</a:t>
            </a:r>
            <a:br>
              <a:rPr lang="en-US" sz="1800" dirty="0" smtClean="0"/>
            </a:br>
            <a:r>
              <a:rPr lang="en-US" sz="1800" dirty="0" smtClean="0"/>
              <a:t>overbought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1999 P-51 Mustang in FL 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09" y="4191000"/>
            <a:ext cx="3454849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7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668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1357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*Piled back into aggressive long positions, but with more hedges this time, then took quick profits</a:t>
            </a:r>
            <a:br>
              <a:rPr lang="en-US" sz="1800" dirty="0" smtClean="0"/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 smtClean="0"/>
              <a:t>*Staying short dated to control risk and protect against a sudden reversal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*Keep a position in precious metals as an anti Trump hedge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*Swinging for singles, not home runs,</a:t>
            </a:r>
            <a:br>
              <a:rPr lang="en-US" sz="1800" dirty="0" smtClean="0"/>
            </a:br>
            <a:r>
              <a:rPr lang="en-US" sz="1800" dirty="0" smtClean="0"/>
              <a:t>don’t let the new world order make you greedy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*Trying to rack up as much performance now</a:t>
            </a:r>
            <a:br>
              <a:rPr lang="en-US" sz="1800" dirty="0" smtClean="0"/>
            </a:br>
            <a:r>
              <a:rPr lang="en-US" sz="1800" dirty="0" smtClean="0"/>
              <a:t>while it is still easy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Picture 4" descr="IMG_4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05200"/>
            <a:ext cx="2926461" cy="3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2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Risk is High-</a:t>
            </a:r>
            <a:r>
              <a:rPr lang="en-US" sz="2000" dirty="0" smtClean="0"/>
              <a:t>Moving Back Up to “SELL” Territory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2-15 at 7.41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8343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Recovery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*The global synchronized recovery is here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*Stock markets around the world are breaking to new highs, creating a global wealth effect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US Producer Price Index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comes in at 0.6%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, 1.6% YOY,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double expected, inflation is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1600" b="1" dirty="0" smtClean="0">
                <a:latin typeface="Calibri"/>
                <a:ea typeface="Calibri"/>
                <a:cs typeface="Calibri"/>
                <a:sym typeface="Calibri"/>
              </a:rPr>
              <a:t>, US Small Business Optimism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hits the highest level since 2004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*Bank of Japan launches massive JGB bond buy to keep ten year yields at 0%, amounts to more QE</a:t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*Chinese reserves fall below $3 trillion, lowest in 5 years as central bank rushes to prevent currency fall, PPI up 7% YOY, where inflation starts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*German Industrial Production craters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3%, heightening European weakness, but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inflation hits  3 year high at 1.6% from weak Euro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 smtClean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eam_3-23-2013_HGM_1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267200"/>
            <a:ext cx="3809999" cy="240670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12,000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34,000-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N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ew all </a:t>
            </a:r>
            <a: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time low!</a:t>
            </a:r>
            <a:endParaRPr lang="en-US" sz="2000" b="1" i="0" u="none" strike="noStrike" cap="none" baseline="0" dirty="0">
              <a:solidFill>
                <a:srgbClr val="008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0200"/>
            <a:ext cx="6324600" cy="47434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821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9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-Lighting a Fire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*Hedge fund stock longs hit 2 year high, with focus on banks, technology, energy, and infrastructure, more to come?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*But tweet risk is ever present for the “bad” industries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stock market cap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tops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$20 trillion for the first time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*Stock buyback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tops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$5 trillion since 2012, repatriation will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add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another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$2.5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trillion, is hugely market positive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*Fed governor Dan 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Tarullo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resigns, oversaw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bank regulation, light a fire under bank shares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*Any sign of a slowing economy could have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 outsized downside effect on stock prices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price gains since November 8 have been from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price earnings multiple expansion,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creates a very high risk market</a:t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urtle Rocke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38" y="4191000"/>
            <a:ext cx="3583624" cy="23778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11/$220-$223 bear put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1/$219-$222 bull call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 of  2/$233-$236 vertical bear put spread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cost</a:t>
            </a: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373962" cy="482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iShares MSCI Mexico ETF (EWW)-Trump Policy Benchmark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37400" cy="54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0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575245" cy="4978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11/$125-$128 vertical bear put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1/$129-$132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call spread expired at maximum profit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6474604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Year’s Leader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profits on long 10/$27-$30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684362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Velocity Shares Daily Inverse VIX Short Term ETN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shares at $32.91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of the most instantly profitable trades of 2016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754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High!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1/$111-$114 bull call spread</a:t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Q3 earnings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surprise, Samsung self destructs, repatriation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602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78486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 smtClean="0"/>
              <a:t>https</a:t>
            </a:r>
            <a:r>
              <a:rPr lang="en-US" sz="2000" b="1" dirty="0"/>
              <a:t>://members.madhedgefundtrader.com/roaring-twenties-book/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$49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7620" y="3429000"/>
            <a:ext cx="3163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Sectors and Stocks that</a:t>
            </a:r>
            <a:br>
              <a:rPr lang="en-US" sz="2000" b="1" dirty="0" smtClean="0"/>
            </a:br>
            <a:r>
              <a:rPr lang="en-US" sz="2000" b="1" dirty="0" smtClean="0"/>
              <a:t> Will </a:t>
            </a:r>
            <a:r>
              <a:rPr lang="en-US" sz="2000" b="1" dirty="0"/>
              <a:t>L</a:t>
            </a:r>
            <a:r>
              <a:rPr lang="en-US" sz="2000" b="1" dirty="0" smtClean="0"/>
              <a:t>ead the Market for</a:t>
            </a:r>
            <a:br>
              <a:rPr lang="en-US" sz="2000" b="1" dirty="0" smtClean="0"/>
            </a:br>
            <a:r>
              <a:rPr lang="en-US" sz="2000" b="1" dirty="0" smtClean="0"/>
              <a:t> the Next 20 Years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838200"/>
            <a:ext cx="2797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 Edition</a:t>
            </a:r>
          </a:p>
          <a:p>
            <a:pPr algn="ctr"/>
            <a:r>
              <a:rPr lang="en-US" sz="2800" b="1" dirty="0" smtClean="0"/>
              <a:t>Is Out!</a:t>
            </a:r>
            <a:endParaRPr lang="en-US" sz="2800" b="1" dirty="0"/>
          </a:p>
        </p:txBody>
      </p:sp>
      <p:pic>
        <p:nvPicPr>
          <p:cNvPr id="9" name="Picture 8" descr="roaring-second-edition-cov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50"/>
            <a:ext cx="446405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6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248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11/$114-$117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GOOG)-Earnings Shock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1/$740-$760 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716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1/$740-$760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disaster-buy the dip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675886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727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044906" cy="533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Buffet’s Favorite Airline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“Getting away with murder”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6318707" cy="47841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Tarullo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Resigns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890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4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the Past 12 months-New All Time High!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1"/>
            <a:ext cx="7391400" cy="40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+9.35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+4.69</a:t>
            </a:r>
            <a:r>
              <a:rPr lang="en-US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MTD     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*September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+8.13%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4.37%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.84%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*2017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14.04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3.17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8 Consecutive 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Profitable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onths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40.43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232.60%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37.78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3123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2/$222.50-$227.50 vertical bull call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</a:t>
            </a:r>
            <a:r>
              <a:rPr lang="en-US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profitable trade of 2017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4913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profits on long 1/$126-$129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8274"/>
            <a:ext cx="7380377" cy="558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-Euro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 Headache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 Rally Headache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474604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is Now on Mexico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7309405" cy="55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38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Anti Trump Rally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Penalty Box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*“TRUMP OFF”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rally fails, back to middle of the range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*Longer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term investors still desperate to get out, but the liquidity isn’t there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*March 14-15  25 basis point Fed rate hike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is gone, June 13-14 is now the earliest opportunity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*2.65% is a key upside resistance point, targeting 3.0%,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but could take many months to unfold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six months into a 10-20 year bear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in bonds, (TLT) should drop from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$120 to under $100 in 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2017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*On Feb 15, the US national debt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topped $20 trillion for the first time,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showing where the real long term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problem is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625848"/>
            <a:ext cx="3962400" cy="22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6033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1477963"/>
          </a:xfrm>
        </p:spPr>
        <p:txBody>
          <a:bodyPr/>
          <a:lstStyle/>
          <a:p>
            <a:r>
              <a:rPr lang="en-US" sz="2400" dirty="0" smtClean="0"/>
              <a:t>Ten Year Treasury ETF (TLT) 2.47%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took profits on long </a:t>
            </a:r>
            <a:r>
              <a:rPr lang="en-US" sz="1600" dirty="0"/>
              <a:t>2</a:t>
            </a:r>
            <a:r>
              <a:rPr lang="en-US" sz="1600" dirty="0" smtClean="0"/>
              <a:t>/$126-$129 </a:t>
            </a:r>
            <a:r>
              <a:rPr lang="en-US" sz="1600" dirty="0"/>
              <a:t>vertical </a:t>
            </a:r>
            <a:r>
              <a:rPr lang="en-US" sz="1600" dirty="0" smtClean="0"/>
              <a:t>bear put spread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rolled forward and then took profits on the </a:t>
            </a:r>
            <a:r>
              <a:rPr lang="en-US" sz="1600" dirty="0"/>
              <a:t>3</a:t>
            </a:r>
            <a:r>
              <a:rPr lang="en-US" sz="1600" dirty="0" smtClean="0"/>
              <a:t>/</a:t>
            </a:r>
            <a:r>
              <a:rPr lang="en-US" sz="1600" dirty="0"/>
              <a:t>$126-$129 vertical bear put spread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on the “TRUMP OFF” rally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634041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8385" y="304800"/>
            <a:ext cx="702761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Small Unhedged Short Portfolio on Top of Big Market </a:t>
            </a:r>
            <a:r>
              <a:rPr lang="en-US" sz="2000" dirty="0"/>
              <a:t>M</a:t>
            </a:r>
            <a:r>
              <a:rPr lang="en-US" sz="2000" dirty="0" smtClean="0"/>
              <a:t>oves</a:t>
            </a:r>
            <a:br>
              <a:rPr lang="en-US" sz="2000" dirty="0" smtClean="0"/>
            </a:br>
            <a:r>
              <a:rPr lang="en-US" sz="2000" dirty="0" smtClean="0"/>
              <a:t>80% Cash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2098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16.85%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474448"/>
              </p:ext>
            </p:extLst>
          </p:nvPr>
        </p:nvGraphicFramePr>
        <p:xfrm>
          <a:off x="5638800" y="3352800"/>
          <a:ext cx="2924175" cy="238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359569"/>
              </p:ext>
            </p:extLst>
          </p:nvPr>
        </p:nvGraphicFramePr>
        <p:xfrm>
          <a:off x="381000" y="1676400"/>
          <a:ext cx="5105400" cy="4525962"/>
        </p:xfrm>
        <a:graphic>
          <a:graphicData uri="http://schemas.openxmlformats.org/drawingml/2006/table">
            <a:tbl>
              <a:tblPr/>
              <a:tblGrid>
                <a:gridCol w="3581400"/>
                <a:gridCol w="1524000"/>
              </a:tblGrid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endParaRPr lang="en-US" sz="20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(TLT) 3/$114-$117 call spread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(SLV) 3/$15.50-$16.00 call spread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-20.00%</a:t>
                      </a:r>
                    </a:p>
                  </a:txBody>
                  <a:tcPr marL="10776" marR="10776" marT="107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2.47%</a:t>
            </a:r>
            <a:br>
              <a:rPr lang="en-US" sz="24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24618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5.19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 Long Term “RISK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667588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5.77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crawling back with the anti-Trump trade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8771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-almost doubled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575245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-Tug of War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*President tries to talk down US dollar, with Peter Navarro saying the Euro is “grossly undervalued,” while the bond market says it is going up through rising rates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*Weak economic data prompts Bundesbank head to say that QE will continue for the foreseeable future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*Major Chinese effort to support renminbi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*Moderating bond interest rates further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sap dollar strength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*Buy the dollar on any dips, but the 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March rate hike has fallen off the table</a:t>
            </a: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41274162027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191000"/>
            <a:ext cx="3581400" cy="23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US Dollar Basket-(UUP)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2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a Break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2/$88-$91 bear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977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638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Bombs Away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9/$112-$115 vertical bear put spread</a:t>
            </a:r>
            <a:b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18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/$110-$113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6474604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One-Year Return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Performance-Was I Just Lucky?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+40.43%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012001"/>
              </p:ext>
            </p:extLst>
          </p:nvPr>
        </p:nvGraphicFramePr>
        <p:xfrm>
          <a:off x="762000" y="1524000"/>
          <a:ext cx="8001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381000" y="9906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*The big surprise is that the new OPEC quotas are working better than expected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*API Inventories explode by a record 14.2 million barrels and importers rush to beat border tax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*Hedge fund oil long approaches 1 Billion barrels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*Chinese SPR is full, ebbing global demand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*Oil still stuck in $45-$60 </a:t>
            </a:r>
            <a:r>
              <a:rPr lang="en-US" sz="1800" dirty="0" smtClean="0"/>
              <a:t>one year range</a:t>
            </a:r>
            <a:r>
              <a:rPr lang="en-US" sz="1800" dirty="0" smtClean="0"/>
              <a:t>,</a:t>
            </a:r>
            <a:br>
              <a:rPr lang="en-US" sz="1800" dirty="0" smtClean="0"/>
            </a:br>
            <a:r>
              <a:rPr lang="en-US" sz="1800" dirty="0" smtClean="0"/>
              <a:t>trade the range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leduc day o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43400"/>
            <a:ext cx="3930316" cy="2209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 of Range-Topping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(USO) 11/$12.50-$14.00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078453" cy="535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779452" cy="51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1382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6776528" cy="513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47472" cy="5638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-Back to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13% on first day of the year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Seven Year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nnualized Return +37.78%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022769"/>
              </p:ext>
            </p:extLst>
          </p:nvPr>
        </p:nvGraphicFramePr>
        <p:xfrm>
          <a:off x="914400" y="1371600"/>
          <a:ext cx="7543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(X)-Upside Breakout!</a:t>
            </a: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7261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Bull Market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*Hedge fund longs in gold hit new all time high, cash pouring into the (GLD) on a daily basis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New Years over, buyers are back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*While China is dumping Treasury bonds to support the renminbi, it is keeping its gold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*Speculative positions in gold back at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new all time highs, especially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with hedge funds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*German government completes large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repatriation of gold bullion from NY,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37% remains in the US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65805703-d4a125f5-5765-4670-bc23-2a56fbd3c98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91000"/>
            <a:ext cx="3853543" cy="2438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roville-dam-california-ap-170410521844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76200"/>
            <a:ext cx="998873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84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11/$112-$115 vertical bull call spread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took profits on long 2/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108-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bull call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279736" cy="5511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697781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575245" cy="4978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-More Bad News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*Cotton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 takes the lead in the ags, as Indian currency policy inadvertently creates a cotton shortage</a:t>
            </a: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*New</a:t>
            </a:r>
            <a:r>
              <a:rPr lang="en-US" sz="1800" i="0" u="none" strike="noStrike" cap="none" dirty="0" smtClean="0">
                <a:sym typeface="Arial"/>
              </a:rPr>
              <a:t> USDA forecasts are out, paint a fundamentally bearish picture for most </a:t>
            </a:r>
            <a:r>
              <a:rPr lang="en-US" sz="1800" dirty="0"/>
              <a:t>A</a:t>
            </a:r>
            <a:r>
              <a:rPr lang="en-US" sz="1800" i="0" u="none" strike="noStrike" cap="none" dirty="0" smtClean="0">
                <a:sym typeface="Arial"/>
              </a:rPr>
              <a:t>g prices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*Only</a:t>
            </a:r>
            <a:r>
              <a:rPr lang="en-US" sz="1800" i="0" u="none" strike="noStrike" cap="none" dirty="0" smtClean="0">
                <a:sym typeface="Arial"/>
              </a:rPr>
              <a:t> severe winter weather is keeping prices from crashing to new </a:t>
            </a:r>
            <a:r>
              <a:rPr lang="en-US" sz="1800" dirty="0"/>
              <a:t>l</a:t>
            </a:r>
            <a:r>
              <a:rPr lang="en-US" sz="1800" i="0" u="none" strike="noStrike" cap="none" dirty="0" smtClean="0">
                <a:sym typeface="Arial"/>
              </a:rPr>
              <a:t>ows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*Mexico</a:t>
            </a:r>
            <a:r>
              <a:rPr lang="en-US" sz="1800" i="0" u="none" strike="noStrike" cap="none" dirty="0" smtClean="0">
                <a:sym typeface="Arial"/>
              </a:rPr>
              <a:t> has been the largest buyer of US ags after China, will shift business to Brazil and Argentina in a trade war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dirty="0" smtClean="0"/>
              <a:t>*Stay away</a:t>
            </a:r>
            <a:br>
              <a:rPr lang="en-US" sz="1800" dirty="0" smtClean="0"/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crop-water-r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72000"/>
            <a:ext cx="4206158" cy="195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9371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72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200" b="1" dirty="0" smtClean="0"/>
              <a:t>If you are not up</a:t>
            </a:r>
            <a:br>
              <a:rPr lang="en-US" sz="3200" b="1" dirty="0" smtClean="0"/>
            </a:br>
            <a:r>
              <a:rPr lang="en-US" sz="3200" b="1" dirty="0" smtClean="0"/>
              <a:t>+ 40.43% in the past</a:t>
            </a:r>
            <a:br>
              <a:rPr lang="en-US" sz="3200" b="1" dirty="0" smtClean="0"/>
            </a:br>
            <a:r>
              <a:rPr lang="en-US" sz="3200" b="1" dirty="0" smtClean="0"/>
              <a:t>12 months, as I am,</a:t>
            </a:r>
            <a:br>
              <a:rPr lang="en-US" sz="3200" b="1" dirty="0" smtClean="0"/>
            </a:br>
            <a:r>
              <a:rPr lang="en-US" sz="3200" b="1" dirty="0" smtClean="0"/>
              <a:t>you are reading the</a:t>
            </a:r>
            <a:br>
              <a:rPr lang="en-US" sz="3200" b="1" dirty="0" smtClean="0"/>
            </a:br>
            <a:r>
              <a:rPr lang="en-US" sz="3200" b="1" dirty="0" smtClean="0"/>
              <a:t>wrong newsletter,</a:t>
            </a:r>
            <a:br>
              <a:rPr lang="en-US" sz="3200" b="1" dirty="0" smtClean="0"/>
            </a:br>
            <a:r>
              <a:rPr lang="en-US" sz="3200" b="1" dirty="0" smtClean="0"/>
              <a:t>or following the</a:t>
            </a:r>
            <a:br>
              <a:rPr lang="en-US" sz="3200" b="1" dirty="0" smtClean="0"/>
            </a:br>
            <a:r>
              <a:rPr lang="en-US" sz="3200" b="1" dirty="0" smtClean="0"/>
              <a:t>wrong trade</a:t>
            </a:r>
            <a:br>
              <a:rPr lang="en-US" sz="3200" b="1" dirty="0" smtClean="0"/>
            </a:br>
            <a:r>
              <a:rPr lang="en-US" sz="3200" b="1" dirty="0" smtClean="0"/>
              <a:t>mentoring service!</a:t>
            </a:r>
            <a:endParaRPr lang="en-US" sz="3200" b="1" dirty="0"/>
          </a:p>
        </p:txBody>
      </p:sp>
      <p:pic>
        <p:nvPicPr>
          <p:cNvPr id="4" name="Picture 3" descr="DSC_06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05000"/>
            <a:ext cx="283418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9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047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0600"/>
            <a:ext cx="707845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928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-Ticking</a:t>
            </a:r>
            <a:r>
              <a:rPr lang="en-US" sz="2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Up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*Trump’s first act as president was to cancel a scheduled cut in FHA insurance premiums, causes mortgage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applications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to tank 3.2%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*Rising home prices cut underwater homes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debt, increasing supply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*California will build only 80,000 homes this year, versus demand of 180,000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 affordability falls to a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seven-year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low as prices keep rising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*Russian money has suddenly started pouring into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high end Miami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*Homes are the best place to hide during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an inflation surge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dirty="0" smtClean="0">
                <a:latin typeface="Calibri"/>
                <a:ea typeface="Calibri"/>
                <a:cs typeface="Calibri"/>
                <a:sym typeface="Calibri"/>
              </a:rPr>
              <a:t>Case-Shiller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is ticking up to 5.6%, with absolute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prices hitting new all time high,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home equity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could be the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best investment of the year</a:t>
            </a:r>
            <a:r>
              <a:rPr lang="mr-IN" sz="1800" dirty="0" smtClean="0"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.again</a:t>
            </a:r>
            <a: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6828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33800"/>
            <a:ext cx="3581400" cy="27286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2-13 at 11.50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3940"/>
            <a:ext cx="8839200" cy="659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13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(+10.4%), Portland (10.1%), Denver (8.7%) still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absolute prices hit new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7-01-31 at 9.09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47800"/>
            <a:ext cx="6934200" cy="50420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Not Buying the Rally in Yields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980516" cy="52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Victim-But Becoming a Favorite Sector to Buy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64234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Sheet-The Complete Opposite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dips, especially tech and financials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don’t bet against the long term trend</a:t>
            </a:r>
            <a:b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gold </a:t>
            </a:r>
            <a:r>
              <a:rPr lang="en-US" sz="2200" i="1" dirty="0" smtClean="0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silver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the dip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stand aside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1,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Mad Options Trader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/>
              <a:t>*6 Huge consecutive trading months in the weekly options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*Demand for the new $2,000 a year service has been overwhelming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*Email Nancy in Customer Support at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hlinkClick r:id="rId2"/>
              </a:rPr>
              <a:t>support@madhedgefundtrader.com</a:t>
            </a:r>
            <a:r>
              <a:rPr lang="en-US" sz="2000" dirty="0" smtClean="0"/>
              <a:t> and put</a:t>
            </a:r>
            <a:br>
              <a:rPr lang="en-US" sz="2000" dirty="0" smtClean="0"/>
            </a:br>
            <a:r>
              <a:rPr lang="en-US" sz="2000" dirty="0" smtClean="0"/>
              <a:t> “</a:t>
            </a:r>
            <a:r>
              <a:rPr lang="en-US" sz="2000" b="1" dirty="0" smtClean="0"/>
              <a:t>MOT Upgrade” </a:t>
            </a:r>
            <a:r>
              <a:rPr lang="en-US" sz="2000" dirty="0" smtClean="0"/>
              <a:t>in the subject line</a:t>
            </a:r>
            <a:br>
              <a:rPr lang="en-US" sz="2000" dirty="0" smtClean="0"/>
            </a:br>
            <a:r>
              <a:rPr lang="en-US" sz="2000" dirty="0"/>
              <a:t> </a:t>
            </a:r>
            <a:r>
              <a:rPr lang="en-US" sz="2000" dirty="0" smtClean="0"/>
              <a:t>to add the service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*Nancy will calculate a </a:t>
            </a:r>
            <a:r>
              <a:rPr lang="en-US" sz="2000" b="1" i="1" dirty="0" smtClean="0"/>
              <a:t>pro rata </a:t>
            </a:r>
            <a:r>
              <a:rPr lang="en-US" sz="2000" dirty="0" smtClean="0"/>
              <a:t>credit for</a:t>
            </a:r>
            <a:br>
              <a:rPr lang="en-US" sz="2000" dirty="0" smtClean="0"/>
            </a:br>
            <a:r>
              <a:rPr lang="en-US" sz="2000" dirty="0" smtClean="0"/>
              <a:t> the balance of your remaining subscription,</a:t>
            </a:r>
            <a:br>
              <a:rPr lang="en-US" sz="2000" dirty="0" smtClean="0"/>
            </a:br>
            <a:r>
              <a:rPr lang="en-US" sz="2000" dirty="0" smtClean="0"/>
              <a:t> and then bill you for your new subscription</a:t>
            </a:r>
            <a:br>
              <a:rPr lang="en-US" sz="2000" dirty="0" smtClean="0"/>
            </a:br>
            <a:r>
              <a:rPr lang="en-US" sz="2000" dirty="0" smtClean="0"/>
              <a:t> + MOT</a:t>
            </a:r>
            <a:endParaRPr lang="en-US" sz="2000" dirty="0"/>
          </a:p>
        </p:txBody>
      </p:sp>
      <p:pic>
        <p:nvPicPr>
          <p:cNvPr id="4" name="Picture 3" descr="CME Fl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4600"/>
            <a:ext cx="2819400" cy="42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0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17451</TotalTime>
  <Words>682</Words>
  <Application>Microsoft Macintosh PowerPoint</Application>
  <PresentationFormat>On-screen Show (4:3)</PresentationFormat>
  <Paragraphs>127</Paragraphs>
  <Slides>88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The Mad Hedge Fund Trader “Lighting a Fire”</vt:lpstr>
      <vt:lpstr>PowerPoint Presentation</vt:lpstr>
      <vt:lpstr>PowerPoint Presentation</vt:lpstr>
      <vt:lpstr>Trade Alert Performance Best 4 Weeks of the Past 12 months-New All Time High!!</vt:lpstr>
      <vt:lpstr>PowerPoint Presentation</vt:lpstr>
      <vt:lpstr>PowerPoint Presentation</vt:lpstr>
      <vt:lpstr>PowerPoint Presentation</vt:lpstr>
      <vt:lpstr>PowerPoint Presentation</vt:lpstr>
      <vt:lpstr>Mad Options Trader</vt:lpstr>
      <vt:lpstr>Integrating Top Gun  and the Mad hedge Fund Trader Add It all Together to Boost Your Results</vt:lpstr>
      <vt:lpstr>Mad Options Trader Performance Four Year Average Annual Return of 113.25%</vt:lpstr>
      <vt:lpstr>(SPX) Bull Put Spread A Bet That the S&amp;P 500 Will Go Flat or Rise in 15 Trading Days</vt:lpstr>
      <vt:lpstr>PowerPoint Presentation</vt:lpstr>
      <vt:lpstr>The MOT Followers Love It!</vt:lpstr>
      <vt:lpstr>The 30,000 Foot View The Really Simple Big Picture</vt:lpstr>
      <vt:lpstr> The Method to My Madness </vt:lpstr>
      <vt:lpstr>Risk is High-Moving Back Up to “SELL” Territory</vt:lpstr>
      <vt:lpstr>The Global Economy-Recovery</vt:lpstr>
      <vt:lpstr>Weekly Jobless Claims –The Most Important Statistic  -12,000 to 234,000-  New all time low!</vt:lpstr>
      <vt:lpstr>Stocks-Lighting a Fire</vt:lpstr>
      <vt:lpstr>S&amp;P 500- took profits on long 11/$220-$223 bear put spread took profits on long 1/$219-$222 bull call spread stopped out of  2/$233-$236 vertical bear put spread near cost</vt:lpstr>
      <vt:lpstr>iShares MSCI Mexico ETF (EWW)-Trump Policy Benchmark</vt:lpstr>
      <vt:lpstr> Dow Average-New High! </vt:lpstr>
      <vt:lpstr> Russell 2000 (IWM)-New High took profits on long 11/$125-$128 vertical bear put spread 1/$129-$132 vertical bull call spread expired at maximum profit</vt:lpstr>
      <vt:lpstr>NASDAQ (QQQ)- This Year’s Leader</vt:lpstr>
      <vt:lpstr>(VIX)-New Lows! </vt:lpstr>
      <vt:lpstr>iPath S&amp;P 500 VIX Short-Term Futures ETN (VXX) took profits on long 10/$27-$30 bull call spread</vt:lpstr>
      <vt:lpstr>Velocity Shares Daily Inverse VIX Short Term ETN (XIV) took profits on long shares at $32.91  one of the most instantly profitable trades of 2016 </vt:lpstr>
      <vt:lpstr>Apple (AAPL) –New High! took profits on long 1/$111-$114 bull call spread  Q3 earnings upside surprise, Samsung self destructs, repatriation  </vt:lpstr>
      <vt:lpstr>Microsoft (MSFT)  </vt:lpstr>
      <vt:lpstr> Facebook (FB)- took profits on long 11/$114-$117 vertical bull call spread    </vt:lpstr>
      <vt:lpstr>  Alphabet (GOOG)-Earnings Shock took profits on long 1/$740-$760 vertical bull call spread  </vt:lpstr>
      <vt:lpstr>  Amazon (AMZN)- took profits on long 1/$740-$760 vertical bull call spread earnings disaster-buy the dip    </vt:lpstr>
      <vt:lpstr>Industrials Sector SPDR (XLI)-Breakout (GE), (MMM), (UNP), (UTX), (BA), (HON)</vt:lpstr>
      <vt:lpstr>Southwest Airlines (LUV)- Warren Buffet’s Favorite Airline</vt:lpstr>
      <vt:lpstr>Transports Sector SPDR (XTN)-  (ALGT),  (ALK), (JBLU), (LUV), (CHRW), (DAL) </vt:lpstr>
      <vt:lpstr>Health Care Sector (XLV), (RXL) (JNJ), (PFE), (MRK), (GILD), (ACT), (AMGN) “Getting away with murder”</vt:lpstr>
      <vt:lpstr>Financial Select SPDR (XLF)-Tarullo Resigns (BLK/B), (WFC), (JPM), (BAC), (C), (GS) </vt:lpstr>
      <vt:lpstr>KRE Regional Bank ETF (KRE)-   </vt:lpstr>
      <vt:lpstr>Goldman Sachs (GS)- took profits on long 2/$222.50-$227.50 vertical bull call spread most profitable trade of 2017  </vt:lpstr>
      <vt:lpstr>JP Morgan (JPM)-   </vt:lpstr>
      <vt:lpstr>Palo Alto Networks (PANW)- took profits on long 1/$126-$129 bull call spread</vt:lpstr>
      <vt:lpstr>Consumer Discretionary SPDR (XLY) (DIS), (AMZN), (HD), (CMCSA), (MCD), (SBUX) </vt:lpstr>
      <vt:lpstr>Europe Hedged Equity (HEDJ)-Euro Rally Headache </vt:lpstr>
      <vt:lpstr>Japan (DXJ)-Yen Rally Headache </vt:lpstr>
      <vt:lpstr> China ($SSEC)- Trade War Focus is Now on Mexico </vt:lpstr>
      <vt:lpstr> Emerging Markets (EEM)- Big Anti Trump Rally </vt:lpstr>
      <vt:lpstr>Bonds-Back in the Penalty Box</vt:lpstr>
      <vt:lpstr>Ten Year Treasury ETF (TLT) 2.47% took profits on long 2/$126-$129 vertical bear put spread rolled forward and then took profits on the 3/$126-$129 vertical bear put spread  on the “TRUMP OFF” rally</vt:lpstr>
      <vt:lpstr>Ten Year Treasury Yield ($TNX) 2.47% </vt:lpstr>
      <vt:lpstr>Junk Bonds (HYG) 5.19% Yield A Great Risk Coincident Indicator- Long Term “RISK ON” means new highs, buy all dips</vt:lpstr>
      <vt:lpstr>2X Short Treasuries (TBT)</vt:lpstr>
      <vt:lpstr>Emerging Market Debt (ELD) 5.77% Yield- crawling back with the anti-Trump trade </vt:lpstr>
      <vt:lpstr>Municipal Bonds (MUB)-2.14% yield-almost doubled  Mix of AAA, AA, and A rated bonds</vt:lpstr>
      <vt:lpstr>Foreign Currencies-Tug of War</vt:lpstr>
      <vt:lpstr>US Dollar Basket-(UUP)</vt:lpstr>
      <vt:lpstr>Japanese Yen (FXY)-Taking a Break Took profits on long 2/$88-$91 bear put spread  </vt:lpstr>
      <vt:lpstr>British Pound (FXB)-   </vt:lpstr>
      <vt:lpstr>   Euro ($XEU), (FXE), (EUO)- Bombs Away took profits on long 9/$112-$115 vertical bear put spread took profits on long 11/$110-$113 vertical bear put spread </vt:lpstr>
      <vt:lpstr>Emerging Market Currencies (CEW)   </vt:lpstr>
      <vt:lpstr>Chinese Yuan- (CYB)-</vt:lpstr>
      <vt:lpstr>Energy-Topping Out</vt:lpstr>
      <vt:lpstr>Oil-Top of Range-Topping Out</vt:lpstr>
      <vt:lpstr> United States Oil Fund (USO) took profits on long (USO) 11/$12.50-$14.00 vertical bear put spread </vt:lpstr>
      <vt:lpstr>Energy Select Sector SPDR (XLE) (XOM), (CVX), (SLB), (KMI), (EOG), (COP) </vt:lpstr>
      <vt:lpstr>Alerian MLP ETF (AMLP)- Basket Approach is the Only Safe Play Here</vt:lpstr>
      <vt:lpstr>Exxon (XOM)- </vt:lpstr>
      <vt:lpstr>Occidental Petroleum (OXY)-  </vt:lpstr>
      <vt:lpstr>Natural Gas (UNG)-Back to Bottom down 13% on first day of the year</vt:lpstr>
      <vt:lpstr> Copper (COPX)-</vt:lpstr>
      <vt:lpstr> US Steel (X)-Upside Breakout!</vt:lpstr>
      <vt:lpstr>Precious Metals-The New Bull Market</vt:lpstr>
      <vt:lpstr>PowerPoint Presentation</vt:lpstr>
      <vt:lpstr>Gold (GLD)- took profits on long 11/$112-$115 vertical bull call spread  took profits on long 2/$108-$111 vertical bull call spread </vt:lpstr>
      <vt:lpstr>Market Vectors Gold Miners ETF- (GDX) </vt:lpstr>
      <vt:lpstr>Silver (SLV)-</vt:lpstr>
      <vt:lpstr>Silver Miners (SIL)-</vt:lpstr>
      <vt:lpstr>Agriculture-More Bad News</vt:lpstr>
      <vt:lpstr>(CORN) – </vt:lpstr>
      <vt:lpstr>(WEAT)-</vt:lpstr>
      <vt:lpstr>(SOYB)-</vt:lpstr>
      <vt:lpstr>Real Estate-Ticking Up</vt:lpstr>
      <vt:lpstr>PowerPoint Presentation</vt:lpstr>
      <vt:lpstr>November S&amp;P 500/Case–Shiller Home Price Index +5.6% YOY, Seattle (+10.4%), Portland (10.1%), Denver (8.7%) still leaders absolute prices hit new all time high</vt:lpstr>
      <vt:lpstr>General Growth Properties (GGP) Not Buying the Rally in Yields</vt:lpstr>
      <vt:lpstr>US Home Construction Index (ITB) (DHI), (LEN), (PHM), (TOL), (NVR)  Another Rising Rate Victim-But Becoming a Favorite Sector to Buy </vt:lpstr>
      <vt:lpstr>Trade Sheet-The Complete Opposite So What Do We Do About All This?</vt:lpstr>
      <vt:lpstr>    Next Strategy Webinar  12:00 EST Wednesday, March 1, 2017  San Francisco, CA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Randy Bronte</cp:lastModifiedBy>
  <cp:revision>3844</cp:revision>
  <cp:lastPrinted>2015-11-22T19:21:27Z</cp:lastPrinted>
  <dcterms:created xsi:type="dcterms:W3CDTF">2015-02-05T17:12:57Z</dcterms:created>
  <dcterms:modified xsi:type="dcterms:W3CDTF">2017-02-15T16:44:47Z</dcterms:modified>
</cp:coreProperties>
</file>