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February 22,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7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1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1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3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4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88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Friday Trading</a:t>
            </a:r>
          </a:p>
        </p:txBody>
      </p:sp>
    </p:spTree>
    <p:extLst>
      <p:ext uri="{BB962C8B-B14F-4D97-AF65-F5344CB8AC3E}">
        <p14:creationId xmlns:p14="http://schemas.microsoft.com/office/powerpoint/2010/main" val="338049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95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5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6553200"/>
          </a:xfrm>
        </p:spPr>
        <p:txBody>
          <a:bodyPr/>
          <a:lstStyle/>
          <a:p>
            <a:r>
              <a:rPr lang="en-US" dirty="0"/>
              <a:t>TSLA Options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$265 Call - $1.45 to $7.20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$267.50 - $.45 to $5.20</a:t>
            </a:r>
          </a:p>
        </p:txBody>
      </p:sp>
    </p:spTree>
    <p:extLst>
      <p:ext uri="{BB962C8B-B14F-4D97-AF65-F5344CB8AC3E}">
        <p14:creationId xmlns:p14="http://schemas.microsoft.com/office/powerpoint/2010/main" val="2265680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7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SPY $234 Call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$.07 to $.58</a:t>
            </a:r>
          </a:p>
        </p:txBody>
      </p:sp>
    </p:spTree>
    <p:extLst>
      <p:ext uri="{BB962C8B-B14F-4D97-AF65-F5344CB8AC3E}">
        <p14:creationId xmlns:p14="http://schemas.microsoft.com/office/powerpoint/2010/main" val="2642279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4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February 22,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1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7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3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8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03372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28</Words>
  <Application>Microsoft Office PowerPoint</Application>
  <PresentationFormat>On-screen Show (4:3)</PresentationFormat>
  <Paragraphs>10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 Trading</vt:lpstr>
      <vt:lpstr>PowerPoint Presentation</vt:lpstr>
      <vt:lpstr>PowerPoint Presentation</vt:lpstr>
      <vt:lpstr>TSLA Options  $265 Call - $1.45 to $7.20  $267.50 - $.45 to $5.20</vt:lpstr>
      <vt:lpstr>PowerPoint Presentation</vt:lpstr>
      <vt:lpstr>SPY $234 Call  $.07 to $.58</vt:lpstr>
      <vt:lpstr>PowerPoint Presentation</vt:lpstr>
      <vt:lpstr>Thanks for watching!  Bill Davis Mad Day Trader February 22,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33</cp:revision>
  <dcterms:created xsi:type="dcterms:W3CDTF">2015-06-16T15:14:51Z</dcterms:created>
  <dcterms:modified xsi:type="dcterms:W3CDTF">2017-02-22T17:37:33Z</dcterms:modified>
</cp:coreProperties>
</file>